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9"/>
  </p:notesMasterIdLst>
  <p:sldIdLst>
    <p:sldId id="256" r:id="rId5"/>
    <p:sldId id="257" r:id="rId6"/>
    <p:sldId id="258" r:id="rId7"/>
    <p:sldId id="259" r:id="rId8"/>
    <p:sldId id="260" r:id="rId9"/>
    <p:sldId id="269" r:id="rId10"/>
    <p:sldId id="261" r:id="rId11"/>
    <p:sldId id="262" r:id="rId12"/>
    <p:sldId id="263" r:id="rId13"/>
    <p:sldId id="264" r:id="rId14"/>
    <p:sldId id="265" r:id="rId15"/>
    <p:sldId id="266" r:id="rId16"/>
    <p:sldId id="267" r:id="rId17"/>
    <p:sldId id="268" r:id="rId1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48790F-637B-46DB-B118-B812D1D5E2B1}" v="97" dt="2023-06-29T13:34:29.75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2CE15922-BBB0-41B8-AEC5-3D8A45347990}"/>
    <pc:docChg chg="custSel modSld">
      <pc:chgData name="GOMEZ, Paula" userId="c93cf399-3ed7-4230-9282-8831e3fe5ae7" providerId="ADAL" clId="{2CE15922-BBB0-41B8-AEC5-3D8A45347990}" dt="2023-01-24T17:07:19.682" v="41" actId="27636"/>
      <pc:docMkLst>
        <pc:docMk/>
      </pc:docMkLst>
      <pc:sldChg chg="modSp mod">
        <pc:chgData name="GOMEZ, Paula" userId="c93cf399-3ed7-4230-9282-8831e3fe5ae7" providerId="ADAL" clId="{2CE15922-BBB0-41B8-AEC5-3D8A45347990}" dt="2023-01-24T17:05:46.151" v="11" actId="20577"/>
        <pc:sldMkLst>
          <pc:docMk/>
          <pc:sldMk cId="0" sldId="257"/>
        </pc:sldMkLst>
        <pc:spChg chg="mod">
          <ac:chgData name="GOMEZ, Paula" userId="c93cf399-3ed7-4230-9282-8831e3fe5ae7" providerId="ADAL" clId="{2CE15922-BBB0-41B8-AEC5-3D8A45347990}" dt="2023-01-24T17:05:46.151" v="11" actId="20577"/>
          <ac:spMkLst>
            <pc:docMk/>
            <pc:sldMk cId="0" sldId="257"/>
            <ac:spMk id="284" creationId="{00000000-0000-0000-0000-000000000000}"/>
          </ac:spMkLst>
        </pc:spChg>
      </pc:sldChg>
      <pc:sldChg chg="modSp mod">
        <pc:chgData name="GOMEZ, Paula" userId="c93cf399-3ed7-4230-9282-8831e3fe5ae7" providerId="ADAL" clId="{2CE15922-BBB0-41B8-AEC5-3D8A45347990}" dt="2023-01-24T17:06:13.766" v="30" actId="27636"/>
        <pc:sldMkLst>
          <pc:docMk/>
          <pc:sldMk cId="0" sldId="258"/>
        </pc:sldMkLst>
        <pc:spChg chg="mod">
          <ac:chgData name="GOMEZ, Paula" userId="c93cf399-3ed7-4230-9282-8831e3fe5ae7" providerId="ADAL" clId="{2CE15922-BBB0-41B8-AEC5-3D8A45347990}" dt="2023-01-24T17:06:13.766" v="30" actId="27636"/>
          <ac:spMkLst>
            <pc:docMk/>
            <pc:sldMk cId="0" sldId="258"/>
            <ac:spMk id="289" creationId="{00000000-0000-0000-0000-000000000000}"/>
          </ac:spMkLst>
        </pc:spChg>
      </pc:sldChg>
      <pc:sldChg chg="modSp mod">
        <pc:chgData name="GOMEZ, Paula" userId="c93cf399-3ed7-4230-9282-8831e3fe5ae7" providerId="ADAL" clId="{2CE15922-BBB0-41B8-AEC5-3D8A45347990}" dt="2023-01-24T17:06:37.315" v="32" actId="12"/>
        <pc:sldMkLst>
          <pc:docMk/>
          <pc:sldMk cId="0" sldId="259"/>
        </pc:sldMkLst>
        <pc:spChg chg="mod">
          <ac:chgData name="GOMEZ, Paula" userId="c93cf399-3ed7-4230-9282-8831e3fe5ae7" providerId="ADAL" clId="{2CE15922-BBB0-41B8-AEC5-3D8A45347990}" dt="2023-01-24T17:06:37.315" v="32" actId="12"/>
          <ac:spMkLst>
            <pc:docMk/>
            <pc:sldMk cId="0" sldId="259"/>
            <ac:spMk id="2" creationId="{C031B5BD-9CEF-262A-4696-4132064C0F54}"/>
          </ac:spMkLst>
        </pc:spChg>
      </pc:sldChg>
      <pc:sldChg chg="modSp mod">
        <pc:chgData name="GOMEZ, Paula" userId="c93cf399-3ed7-4230-9282-8831e3fe5ae7" providerId="ADAL" clId="{2CE15922-BBB0-41B8-AEC5-3D8A45347990}" dt="2023-01-24T17:06:48.772" v="33" actId="255"/>
        <pc:sldMkLst>
          <pc:docMk/>
          <pc:sldMk cId="0" sldId="260"/>
        </pc:sldMkLst>
        <pc:spChg chg="mod">
          <ac:chgData name="GOMEZ, Paula" userId="c93cf399-3ed7-4230-9282-8831e3fe5ae7" providerId="ADAL" clId="{2CE15922-BBB0-41B8-AEC5-3D8A45347990}" dt="2023-01-24T17:06:48.772" v="33" actId="255"/>
          <ac:spMkLst>
            <pc:docMk/>
            <pc:sldMk cId="0" sldId="260"/>
            <ac:spMk id="298" creationId="{00000000-0000-0000-0000-000000000000}"/>
          </ac:spMkLst>
        </pc:spChg>
      </pc:sldChg>
      <pc:sldChg chg="modSp mod">
        <pc:chgData name="GOMEZ, Paula" userId="c93cf399-3ed7-4230-9282-8831e3fe5ae7" providerId="ADAL" clId="{2CE15922-BBB0-41B8-AEC5-3D8A45347990}" dt="2023-01-24T17:07:19.682" v="41" actId="27636"/>
        <pc:sldMkLst>
          <pc:docMk/>
          <pc:sldMk cId="0" sldId="266"/>
        </pc:sldMkLst>
        <pc:spChg chg="mod">
          <ac:chgData name="GOMEZ, Paula" userId="c93cf399-3ed7-4230-9282-8831e3fe5ae7" providerId="ADAL" clId="{2CE15922-BBB0-41B8-AEC5-3D8A45347990}" dt="2023-01-24T17:07:19.682" v="41" actId="27636"/>
          <ac:spMkLst>
            <pc:docMk/>
            <pc:sldMk cId="0" sldId="266"/>
            <ac:spMk id="326" creationId="{00000000-0000-0000-0000-000000000000}"/>
          </ac:spMkLst>
        </pc:spChg>
      </pc:sldChg>
    </pc:docChg>
  </pc:docChgLst>
  <pc:docChgLst>
    <pc:chgData name="EZZINE, Hind" userId="S::ezzineh@who.int::edcab00f-6318-46e5-a4a9-188b01ee222f" providerId="AD" clId="Web-{E2E1D2DB-9688-39C4-BE4A-E00192E6AD99}"/>
    <pc:docChg chg="modSld">
      <pc:chgData name="EZZINE, Hind" userId="S::ezzineh@who.int::edcab00f-6318-46e5-a4a9-188b01ee222f" providerId="AD" clId="Web-{E2E1D2DB-9688-39C4-BE4A-E00192E6AD99}" dt="2023-06-26T10:08:57.350" v="1" actId="1076"/>
      <pc:docMkLst>
        <pc:docMk/>
      </pc:docMkLst>
      <pc:sldChg chg="modSp">
        <pc:chgData name="EZZINE, Hind" userId="S::ezzineh@who.int::edcab00f-6318-46e5-a4a9-188b01ee222f" providerId="AD" clId="Web-{E2E1D2DB-9688-39C4-BE4A-E00192E6AD99}" dt="2023-06-26T10:08:57.350" v="1" actId="1076"/>
        <pc:sldMkLst>
          <pc:docMk/>
          <pc:sldMk cId="0" sldId="264"/>
        </pc:sldMkLst>
        <pc:graphicFrameChg chg="mod">
          <ac:chgData name="EZZINE, Hind" userId="S::ezzineh@who.int::edcab00f-6318-46e5-a4a9-188b01ee222f" providerId="AD" clId="Web-{E2E1D2DB-9688-39C4-BE4A-E00192E6AD99}" dt="2023-06-26T10:08:57.350" v="1" actId="1076"/>
          <ac:graphicFrameMkLst>
            <pc:docMk/>
            <pc:sldMk cId="0" sldId="264"/>
            <ac:graphicFrameMk id="317" creationId="{00000000-0000-0000-0000-000000000000}"/>
          </ac:graphicFrameMkLst>
        </pc:graphicFrameChg>
      </pc:sldChg>
    </pc:docChg>
  </pc:docChgLst>
  <pc:docChgLst>
    <pc:chgData name="EZZINE, Hind" userId="S::ezzineh@who.int::edcab00f-6318-46e5-a4a9-188b01ee222f" providerId="AD" clId="Web-{C574CF55-D8DA-2E24-BAC0-901B4FCAA80D}"/>
    <pc:docChg chg="modSld">
      <pc:chgData name="EZZINE, Hind" userId="S::ezzineh@who.int::edcab00f-6318-46e5-a4a9-188b01ee222f" providerId="AD" clId="Web-{C574CF55-D8DA-2E24-BAC0-901B4FCAA80D}" dt="2023-06-24T21:07:55.803" v="9" actId="1076"/>
      <pc:docMkLst>
        <pc:docMk/>
      </pc:docMkLst>
      <pc:sldChg chg="modSp">
        <pc:chgData name="EZZINE, Hind" userId="S::ezzineh@who.int::edcab00f-6318-46e5-a4a9-188b01ee222f" providerId="AD" clId="Web-{C574CF55-D8DA-2E24-BAC0-901B4FCAA80D}" dt="2023-06-24T17:15:05.036" v="1" actId="20577"/>
        <pc:sldMkLst>
          <pc:docMk/>
          <pc:sldMk cId="0" sldId="256"/>
        </pc:sldMkLst>
        <pc:spChg chg="mod">
          <ac:chgData name="EZZINE, Hind" userId="S::ezzineh@who.int::edcab00f-6318-46e5-a4a9-188b01ee222f" providerId="AD" clId="Web-{C574CF55-D8DA-2E24-BAC0-901B4FCAA80D}" dt="2023-06-24T17:15:05.036" v="1" actId="20577"/>
          <ac:spMkLst>
            <pc:docMk/>
            <pc:sldMk cId="0" sldId="256"/>
            <ac:spMk id="279" creationId="{00000000-0000-0000-0000-000000000000}"/>
          </ac:spMkLst>
        </pc:spChg>
      </pc:sldChg>
      <pc:sldChg chg="modSp">
        <pc:chgData name="EZZINE, Hind" userId="S::ezzineh@who.int::edcab00f-6318-46e5-a4a9-188b01ee222f" providerId="AD" clId="Web-{C574CF55-D8DA-2E24-BAC0-901B4FCAA80D}" dt="2023-06-24T18:43:11.981" v="7" actId="20577"/>
        <pc:sldMkLst>
          <pc:docMk/>
          <pc:sldMk cId="0" sldId="258"/>
        </pc:sldMkLst>
        <pc:spChg chg="mod">
          <ac:chgData name="EZZINE, Hind" userId="S::ezzineh@who.int::edcab00f-6318-46e5-a4a9-188b01ee222f" providerId="AD" clId="Web-{C574CF55-D8DA-2E24-BAC0-901B4FCAA80D}" dt="2023-06-24T18:43:11.981" v="7" actId="20577"/>
          <ac:spMkLst>
            <pc:docMk/>
            <pc:sldMk cId="0" sldId="258"/>
            <ac:spMk id="288" creationId="{00000000-0000-0000-0000-000000000000}"/>
          </ac:spMkLst>
        </pc:spChg>
      </pc:sldChg>
      <pc:sldChg chg="modSp">
        <pc:chgData name="EZZINE, Hind" userId="S::ezzineh@who.int::edcab00f-6318-46e5-a4a9-188b01ee222f" providerId="AD" clId="Web-{C574CF55-D8DA-2E24-BAC0-901B4FCAA80D}" dt="2023-06-24T18:40:01.771" v="2" actId="20577"/>
        <pc:sldMkLst>
          <pc:docMk/>
          <pc:sldMk cId="0" sldId="259"/>
        </pc:sldMkLst>
        <pc:spChg chg="mod">
          <ac:chgData name="EZZINE, Hind" userId="S::ezzineh@who.int::edcab00f-6318-46e5-a4a9-188b01ee222f" providerId="AD" clId="Web-{C574CF55-D8DA-2E24-BAC0-901B4FCAA80D}" dt="2023-06-24T18:40:01.771" v="2" actId="20577"/>
          <ac:spMkLst>
            <pc:docMk/>
            <pc:sldMk cId="0" sldId="259"/>
            <ac:spMk id="4" creationId="{DC891D8D-F069-0B76-84FC-4BEAA3EC58F8}"/>
          </ac:spMkLst>
        </pc:spChg>
      </pc:sldChg>
      <pc:sldChg chg="delSp">
        <pc:chgData name="EZZINE, Hind" userId="S::ezzineh@who.int::edcab00f-6318-46e5-a4a9-188b01ee222f" providerId="AD" clId="Web-{C574CF55-D8DA-2E24-BAC0-901B4FCAA80D}" dt="2023-06-24T18:53:34.758" v="8"/>
        <pc:sldMkLst>
          <pc:docMk/>
          <pc:sldMk cId="0" sldId="260"/>
        </pc:sldMkLst>
        <pc:spChg chg="del">
          <ac:chgData name="EZZINE, Hind" userId="S::ezzineh@who.int::edcab00f-6318-46e5-a4a9-188b01ee222f" providerId="AD" clId="Web-{C574CF55-D8DA-2E24-BAC0-901B4FCAA80D}" dt="2023-06-24T18:53:34.758" v="8"/>
          <ac:spMkLst>
            <pc:docMk/>
            <pc:sldMk cId="0" sldId="260"/>
            <ac:spMk id="2" creationId="{F213530E-93EA-F9BE-0989-FD0C460D59B1}"/>
          </ac:spMkLst>
        </pc:spChg>
      </pc:sldChg>
      <pc:sldChg chg="modSp">
        <pc:chgData name="EZZINE, Hind" userId="S::ezzineh@who.int::edcab00f-6318-46e5-a4a9-188b01ee222f" providerId="AD" clId="Web-{C574CF55-D8DA-2E24-BAC0-901B4FCAA80D}" dt="2023-06-24T21:07:55.803" v="9" actId="1076"/>
        <pc:sldMkLst>
          <pc:docMk/>
          <pc:sldMk cId="0" sldId="262"/>
        </pc:sldMkLst>
        <pc:graphicFrameChg chg="mod">
          <ac:chgData name="EZZINE, Hind" userId="S::ezzineh@who.int::edcab00f-6318-46e5-a4a9-188b01ee222f" providerId="AD" clId="Web-{C574CF55-D8DA-2E24-BAC0-901B4FCAA80D}" dt="2023-06-24T21:07:55.803" v="9" actId="1076"/>
          <ac:graphicFrameMkLst>
            <pc:docMk/>
            <pc:sldMk cId="0" sldId="262"/>
            <ac:graphicFrameMk id="310" creationId="{00000000-0000-0000-0000-000000000000}"/>
          </ac:graphicFrameMkLst>
        </pc:graphicFrameChg>
      </pc:sldChg>
      <pc:sldChg chg="delSp">
        <pc:chgData name="EZZINE, Hind" userId="S::ezzineh@who.int::edcab00f-6318-46e5-a4a9-188b01ee222f" providerId="AD" clId="Web-{C574CF55-D8DA-2E24-BAC0-901B4FCAA80D}" dt="2023-06-24T16:46:39.579" v="0"/>
        <pc:sldMkLst>
          <pc:docMk/>
          <pc:sldMk cId="0" sldId="264"/>
        </pc:sldMkLst>
        <pc:spChg chg="del">
          <ac:chgData name="EZZINE, Hind" userId="S::ezzineh@who.int::edcab00f-6318-46e5-a4a9-188b01ee222f" providerId="AD" clId="Web-{C574CF55-D8DA-2E24-BAC0-901B4FCAA80D}" dt="2023-06-24T16:46:39.579" v="0"/>
          <ac:spMkLst>
            <pc:docMk/>
            <pc:sldMk cId="0" sldId="264"/>
            <ac:spMk id="5" creationId="{FE733DD7-8CBD-D755-338F-469CA1EC2811}"/>
          </ac:spMkLst>
        </pc:spChg>
      </pc:sldChg>
    </pc:docChg>
  </pc:docChgLst>
  <pc:docChgLst>
    <pc:chgData name="GOMEZ, Paula" userId="c93cf399-3ed7-4230-9282-8831e3fe5ae7" providerId="ADAL" clId="{9248790F-637B-46DB-B118-B812D1D5E2B1}"/>
    <pc:docChg chg="undo custSel addSld modSld">
      <pc:chgData name="GOMEZ, Paula" userId="c93cf399-3ed7-4230-9282-8831e3fe5ae7" providerId="ADAL" clId="{9248790F-637B-46DB-B118-B812D1D5E2B1}" dt="2023-06-29T13:36:13.594" v="95" actId="27636"/>
      <pc:docMkLst>
        <pc:docMk/>
      </pc:docMkLst>
      <pc:sldChg chg="modSp mod">
        <pc:chgData name="GOMEZ, Paula" userId="c93cf399-3ed7-4230-9282-8831e3fe5ae7" providerId="ADAL" clId="{9248790F-637B-46DB-B118-B812D1D5E2B1}" dt="2023-06-23T13:40:27.706" v="60" actId="20577"/>
        <pc:sldMkLst>
          <pc:docMk/>
          <pc:sldMk cId="0" sldId="256"/>
        </pc:sldMkLst>
        <pc:spChg chg="mod">
          <ac:chgData name="GOMEZ, Paula" userId="c93cf399-3ed7-4230-9282-8831e3fe5ae7" providerId="ADAL" clId="{9248790F-637B-46DB-B118-B812D1D5E2B1}" dt="2023-06-23T13:37:00.144" v="3" actId="1076"/>
          <ac:spMkLst>
            <pc:docMk/>
            <pc:sldMk cId="0" sldId="256"/>
            <ac:spMk id="278" creationId="{00000000-0000-0000-0000-000000000000}"/>
          </ac:spMkLst>
        </pc:spChg>
        <pc:spChg chg="mod">
          <ac:chgData name="GOMEZ, Paula" userId="c93cf399-3ed7-4230-9282-8831e3fe5ae7" providerId="ADAL" clId="{9248790F-637B-46DB-B118-B812D1D5E2B1}" dt="2023-06-23T13:40:27.706" v="60" actId="20577"/>
          <ac:spMkLst>
            <pc:docMk/>
            <pc:sldMk cId="0" sldId="256"/>
            <ac:spMk id="279" creationId="{00000000-0000-0000-0000-000000000000}"/>
          </ac:spMkLst>
        </pc:spChg>
        <pc:spChg chg="mod">
          <ac:chgData name="GOMEZ, Paula" userId="c93cf399-3ed7-4230-9282-8831e3fe5ae7" providerId="ADAL" clId="{9248790F-637B-46DB-B118-B812D1D5E2B1}" dt="2023-06-23T13:36:52.791" v="1" actId="1076"/>
          <ac:spMkLst>
            <pc:docMk/>
            <pc:sldMk cId="0" sldId="256"/>
            <ac:spMk id="280" creationId="{00000000-0000-0000-0000-000000000000}"/>
          </ac:spMkLst>
        </pc:spChg>
      </pc:sldChg>
      <pc:sldChg chg="modSp mod">
        <pc:chgData name="GOMEZ, Paula" userId="c93cf399-3ed7-4230-9282-8831e3fe5ae7" providerId="ADAL" clId="{9248790F-637B-46DB-B118-B812D1D5E2B1}" dt="2023-06-29T13:36:13.594" v="95" actId="27636"/>
        <pc:sldMkLst>
          <pc:docMk/>
          <pc:sldMk cId="0" sldId="257"/>
        </pc:sldMkLst>
        <pc:spChg chg="mod">
          <ac:chgData name="GOMEZ, Paula" userId="c93cf399-3ed7-4230-9282-8831e3fe5ae7" providerId="ADAL" clId="{9248790F-637B-46DB-B118-B812D1D5E2B1}" dt="2023-06-23T13:37:12.169" v="6" actId="1076"/>
          <ac:spMkLst>
            <pc:docMk/>
            <pc:sldMk cId="0" sldId="257"/>
            <ac:spMk id="283" creationId="{00000000-0000-0000-0000-000000000000}"/>
          </ac:spMkLst>
        </pc:spChg>
        <pc:spChg chg="mod">
          <ac:chgData name="GOMEZ, Paula" userId="c93cf399-3ed7-4230-9282-8831e3fe5ae7" providerId="ADAL" clId="{9248790F-637B-46DB-B118-B812D1D5E2B1}" dt="2023-06-29T13:36:13.594" v="95" actId="27636"/>
          <ac:spMkLst>
            <pc:docMk/>
            <pc:sldMk cId="0" sldId="257"/>
            <ac:spMk id="284" creationId="{00000000-0000-0000-0000-000000000000}"/>
          </ac:spMkLst>
        </pc:spChg>
      </pc:sldChg>
      <pc:sldChg chg="modSp mod">
        <pc:chgData name="GOMEZ, Paula" userId="c93cf399-3ed7-4230-9282-8831e3fe5ae7" providerId="ADAL" clId="{9248790F-637B-46DB-B118-B812D1D5E2B1}" dt="2023-06-23T13:40:51.392" v="67" actId="20577"/>
        <pc:sldMkLst>
          <pc:docMk/>
          <pc:sldMk cId="0" sldId="258"/>
        </pc:sldMkLst>
        <pc:spChg chg="mod">
          <ac:chgData name="GOMEZ, Paula" userId="c93cf399-3ed7-4230-9282-8831e3fe5ae7" providerId="ADAL" clId="{9248790F-637B-46DB-B118-B812D1D5E2B1}" dt="2023-06-23T13:37:18.569" v="7" actId="1076"/>
          <ac:spMkLst>
            <pc:docMk/>
            <pc:sldMk cId="0" sldId="258"/>
            <ac:spMk id="288" creationId="{00000000-0000-0000-0000-000000000000}"/>
          </ac:spMkLst>
        </pc:spChg>
        <pc:spChg chg="mod">
          <ac:chgData name="GOMEZ, Paula" userId="c93cf399-3ed7-4230-9282-8831e3fe5ae7" providerId="ADAL" clId="{9248790F-637B-46DB-B118-B812D1D5E2B1}" dt="2023-06-23T13:40:51.392" v="67" actId="20577"/>
          <ac:spMkLst>
            <pc:docMk/>
            <pc:sldMk cId="0" sldId="258"/>
            <ac:spMk id="289" creationId="{00000000-0000-0000-0000-000000000000}"/>
          </ac:spMkLst>
        </pc:spChg>
      </pc:sldChg>
      <pc:sldChg chg="modSp mod">
        <pc:chgData name="GOMEZ, Paula" userId="c93cf399-3ed7-4230-9282-8831e3fe5ae7" providerId="ADAL" clId="{9248790F-637B-46DB-B118-B812D1D5E2B1}" dt="2023-06-23T13:37:34.442" v="31" actId="1076"/>
        <pc:sldMkLst>
          <pc:docMk/>
          <pc:sldMk cId="0" sldId="259"/>
        </pc:sldMkLst>
        <pc:spChg chg="mod">
          <ac:chgData name="GOMEZ, Paula" userId="c93cf399-3ed7-4230-9282-8831e3fe5ae7" providerId="ADAL" clId="{9248790F-637B-46DB-B118-B812D1D5E2B1}" dt="2023-06-23T13:37:34.442" v="31" actId="1076"/>
          <ac:spMkLst>
            <pc:docMk/>
            <pc:sldMk cId="0" sldId="259"/>
            <ac:spMk id="4" creationId="{DC891D8D-F069-0B76-84FC-4BEAA3EC58F8}"/>
          </ac:spMkLst>
        </pc:spChg>
      </pc:sldChg>
      <pc:sldChg chg="addSp modSp mod modClrScheme chgLayout">
        <pc:chgData name="GOMEZ, Paula" userId="c93cf399-3ed7-4230-9282-8831e3fe5ae7" providerId="ADAL" clId="{9248790F-637B-46DB-B118-B812D1D5E2B1}" dt="2023-06-23T13:41:07.529" v="69" actId="1076"/>
        <pc:sldMkLst>
          <pc:docMk/>
          <pc:sldMk cId="0" sldId="260"/>
        </pc:sldMkLst>
        <pc:spChg chg="add mod ord">
          <ac:chgData name="GOMEZ, Paula" userId="c93cf399-3ed7-4230-9282-8831e3fe5ae7" providerId="ADAL" clId="{9248790F-637B-46DB-B118-B812D1D5E2B1}" dt="2023-06-23T13:41:03.547" v="68" actId="700"/>
          <ac:spMkLst>
            <pc:docMk/>
            <pc:sldMk cId="0" sldId="260"/>
            <ac:spMk id="2" creationId="{F213530E-93EA-F9BE-0989-FD0C460D59B1}"/>
          </ac:spMkLst>
        </pc:spChg>
        <pc:spChg chg="mod ord">
          <ac:chgData name="GOMEZ, Paula" userId="c93cf399-3ed7-4230-9282-8831e3fe5ae7" providerId="ADAL" clId="{9248790F-637B-46DB-B118-B812D1D5E2B1}" dt="2023-06-23T13:41:07.529" v="69" actId="1076"/>
          <ac:spMkLst>
            <pc:docMk/>
            <pc:sldMk cId="0" sldId="260"/>
            <ac:spMk id="298" creationId="{00000000-0000-0000-0000-000000000000}"/>
          </ac:spMkLst>
        </pc:spChg>
      </pc:sldChg>
      <pc:sldChg chg="addSp delSp modSp mod modClrScheme chgLayout">
        <pc:chgData name="GOMEZ, Paula" userId="c93cf399-3ed7-4230-9282-8831e3fe5ae7" providerId="ADAL" clId="{9248790F-637B-46DB-B118-B812D1D5E2B1}" dt="2023-06-23T13:40:16.069" v="59" actId="478"/>
        <pc:sldMkLst>
          <pc:docMk/>
          <pc:sldMk cId="0" sldId="262"/>
        </pc:sldMkLst>
        <pc:spChg chg="mod">
          <ac:chgData name="GOMEZ, Paula" userId="c93cf399-3ed7-4230-9282-8831e3fe5ae7" providerId="ADAL" clId="{9248790F-637B-46DB-B118-B812D1D5E2B1}" dt="2023-06-23T13:40:13.428" v="58" actId="1076"/>
          <ac:spMkLst>
            <pc:docMk/>
            <pc:sldMk cId="0" sldId="262"/>
            <ac:spMk id="2" creationId="{B6105A3B-08CE-DB48-B4D3-02E879D76090}"/>
          </ac:spMkLst>
        </pc:spChg>
        <pc:spChg chg="add del mod ord">
          <ac:chgData name="GOMEZ, Paula" userId="c93cf399-3ed7-4230-9282-8831e3fe5ae7" providerId="ADAL" clId="{9248790F-637B-46DB-B118-B812D1D5E2B1}" dt="2023-06-23T13:40:16.069" v="59" actId="478"/>
          <ac:spMkLst>
            <pc:docMk/>
            <pc:sldMk cId="0" sldId="262"/>
            <ac:spMk id="3" creationId="{6B5ECB2B-236C-07FE-A07F-CD56CEAFF5B5}"/>
          </ac:spMkLst>
        </pc:spChg>
      </pc:sldChg>
      <pc:sldChg chg="addSp delSp modSp mod modClrScheme chgLayout">
        <pc:chgData name="GOMEZ, Paula" userId="c93cf399-3ed7-4230-9282-8831e3fe5ae7" providerId="ADAL" clId="{9248790F-637B-46DB-B118-B812D1D5E2B1}" dt="2023-06-23T13:41:19.802" v="70" actId="478"/>
        <pc:sldMkLst>
          <pc:docMk/>
          <pc:sldMk cId="0" sldId="263"/>
        </pc:sldMkLst>
        <pc:spChg chg="add del mod ord">
          <ac:chgData name="GOMEZ, Paula" userId="c93cf399-3ed7-4230-9282-8831e3fe5ae7" providerId="ADAL" clId="{9248790F-637B-46DB-B118-B812D1D5E2B1}" dt="2023-06-23T13:39:49.484" v="53" actId="700"/>
          <ac:spMkLst>
            <pc:docMk/>
            <pc:sldMk cId="0" sldId="263"/>
            <ac:spMk id="3" creationId="{9BB58F17-4160-0A27-93C9-55CFE94EE7D2}"/>
          </ac:spMkLst>
        </pc:spChg>
        <pc:spChg chg="add del mod ord">
          <ac:chgData name="GOMEZ, Paula" userId="c93cf399-3ed7-4230-9282-8831e3fe5ae7" providerId="ADAL" clId="{9248790F-637B-46DB-B118-B812D1D5E2B1}" dt="2023-06-23T13:39:49.484" v="53" actId="700"/>
          <ac:spMkLst>
            <pc:docMk/>
            <pc:sldMk cId="0" sldId="263"/>
            <ac:spMk id="4" creationId="{CA614673-DD8A-C39A-91AD-BA7833C724CD}"/>
          </ac:spMkLst>
        </pc:spChg>
        <pc:spChg chg="add del mod ord">
          <ac:chgData name="GOMEZ, Paula" userId="c93cf399-3ed7-4230-9282-8831e3fe5ae7" providerId="ADAL" clId="{9248790F-637B-46DB-B118-B812D1D5E2B1}" dt="2023-06-23T13:39:52.782" v="54" actId="478"/>
          <ac:spMkLst>
            <pc:docMk/>
            <pc:sldMk cId="0" sldId="263"/>
            <ac:spMk id="5" creationId="{5FBDCF07-4D58-57ED-EF5E-F33AC78D2CD0}"/>
          </ac:spMkLst>
        </pc:spChg>
        <pc:spChg chg="add del mod ord">
          <ac:chgData name="GOMEZ, Paula" userId="c93cf399-3ed7-4230-9282-8831e3fe5ae7" providerId="ADAL" clId="{9248790F-637B-46DB-B118-B812D1D5E2B1}" dt="2023-06-23T13:41:19.802" v="70" actId="478"/>
          <ac:spMkLst>
            <pc:docMk/>
            <pc:sldMk cId="0" sldId="263"/>
            <ac:spMk id="6" creationId="{045F2A14-C014-A883-73BE-A6CC65197C5E}"/>
          </ac:spMkLst>
        </pc:spChg>
      </pc:sldChg>
      <pc:sldChg chg="addSp delSp modSp mod modClrScheme chgLayout">
        <pc:chgData name="GOMEZ, Paula" userId="c93cf399-3ed7-4230-9282-8831e3fe5ae7" providerId="ADAL" clId="{9248790F-637B-46DB-B118-B812D1D5E2B1}" dt="2023-06-23T13:41:27.062" v="72" actId="478"/>
        <pc:sldMkLst>
          <pc:docMk/>
          <pc:sldMk cId="0" sldId="264"/>
        </pc:sldMkLst>
        <pc:spChg chg="add del mod ord">
          <ac:chgData name="GOMEZ, Paula" userId="c93cf399-3ed7-4230-9282-8831e3fe5ae7" providerId="ADAL" clId="{9248790F-637B-46DB-B118-B812D1D5E2B1}" dt="2023-06-23T13:39:14.101" v="50" actId="700"/>
          <ac:spMkLst>
            <pc:docMk/>
            <pc:sldMk cId="0" sldId="264"/>
            <ac:spMk id="2" creationId="{2085B847-6B64-E6BE-9D2E-CDA67FEE68A6}"/>
          </ac:spMkLst>
        </pc:spChg>
        <pc:spChg chg="add del mod ord">
          <ac:chgData name="GOMEZ, Paula" userId="c93cf399-3ed7-4230-9282-8831e3fe5ae7" providerId="ADAL" clId="{9248790F-637B-46DB-B118-B812D1D5E2B1}" dt="2023-06-23T13:39:14.101" v="50" actId="700"/>
          <ac:spMkLst>
            <pc:docMk/>
            <pc:sldMk cId="0" sldId="264"/>
            <ac:spMk id="3" creationId="{21BA541A-C651-9333-9529-F856199EF6DC}"/>
          </ac:spMkLst>
        </pc:spChg>
        <pc:spChg chg="mod">
          <ac:chgData name="GOMEZ, Paula" userId="c93cf399-3ed7-4230-9282-8831e3fe5ae7" providerId="ADAL" clId="{9248790F-637B-46DB-B118-B812D1D5E2B1}" dt="2023-06-23T13:39:19.855" v="51" actId="20577"/>
          <ac:spMkLst>
            <pc:docMk/>
            <pc:sldMk cId="0" sldId="264"/>
            <ac:spMk id="4" creationId="{643BA05D-88E7-AE80-2D67-EDC75E7AD19A}"/>
          </ac:spMkLst>
        </pc:spChg>
        <pc:spChg chg="add mod ord">
          <ac:chgData name="GOMEZ, Paula" userId="c93cf399-3ed7-4230-9282-8831e3fe5ae7" providerId="ADAL" clId="{9248790F-637B-46DB-B118-B812D1D5E2B1}" dt="2023-06-23T13:39:14.101" v="50" actId="700"/>
          <ac:spMkLst>
            <pc:docMk/>
            <pc:sldMk cId="0" sldId="264"/>
            <ac:spMk id="5" creationId="{FE733DD7-8CBD-D755-338F-469CA1EC2811}"/>
          </ac:spMkLst>
        </pc:spChg>
        <pc:graphicFrameChg chg="add del">
          <ac:chgData name="GOMEZ, Paula" userId="c93cf399-3ed7-4230-9282-8831e3fe5ae7" providerId="ADAL" clId="{9248790F-637B-46DB-B118-B812D1D5E2B1}" dt="2023-06-23T13:41:27.062" v="72" actId="478"/>
          <ac:graphicFrameMkLst>
            <pc:docMk/>
            <pc:sldMk cId="0" sldId="264"/>
            <ac:graphicFrameMk id="317" creationId="{00000000-0000-0000-0000-000000000000}"/>
          </ac:graphicFrameMkLst>
        </pc:graphicFrameChg>
      </pc:sldChg>
      <pc:sldChg chg="modSp mod">
        <pc:chgData name="GOMEZ, Paula" userId="c93cf399-3ed7-4230-9282-8831e3fe5ae7" providerId="ADAL" clId="{9248790F-637B-46DB-B118-B812D1D5E2B1}" dt="2023-06-23T13:41:38.612" v="91" actId="1036"/>
        <pc:sldMkLst>
          <pc:docMk/>
          <pc:sldMk cId="0" sldId="265"/>
        </pc:sldMkLst>
        <pc:spChg chg="mod">
          <ac:chgData name="GOMEZ, Paula" userId="c93cf399-3ed7-4230-9282-8831e3fe5ae7" providerId="ADAL" clId="{9248790F-637B-46DB-B118-B812D1D5E2B1}" dt="2023-06-23T13:41:38.612" v="91" actId="1036"/>
          <ac:spMkLst>
            <pc:docMk/>
            <pc:sldMk cId="0" sldId="265"/>
            <ac:spMk id="321" creationId="{00000000-0000-0000-0000-000000000000}"/>
          </ac:spMkLst>
        </pc:spChg>
        <pc:graphicFrameChg chg="mod">
          <ac:chgData name="GOMEZ, Paula" userId="c93cf399-3ed7-4230-9282-8831e3fe5ae7" providerId="ADAL" clId="{9248790F-637B-46DB-B118-B812D1D5E2B1}" dt="2023-06-23T13:41:38.612" v="91" actId="1036"/>
          <ac:graphicFrameMkLst>
            <pc:docMk/>
            <pc:sldMk cId="0" sldId="265"/>
            <ac:graphicFrameMk id="320" creationId="{00000000-0000-0000-0000-000000000000}"/>
          </ac:graphicFrameMkLst>
        </pc:graphicFrameChg>
      </pc:sldChg>
      <pc:sldChg chg="modSp mod">
        <pc:chgData name="GOMEZ, Paula" userId="c93cf399-3ed7-4230-9282-8831e3fe5ae7" providerId="ADAL" clId="{9248790F-637B-46DB-B118-B812D1D5E2B1}" dt="2023-06-23T13:38:38.877" v="44" actId="1076"/>
        <pc:sldMkLst>
          <pc:docMk/>
          <pc:sldMk cId="0" sldId="266"/>
        </pc:sldMkLst>
        <pc:spChg chg="mod">
          <ac:chgData name="GOMEZ, Paula" userId="c93cf399-3ed7-4230-9282-8831e3fe5ae7" providerId="ADAL" clId="{9248790F-637B-46DB-B118-B812D1D5E2B1}" dt="2023-06-23T13:38:38.877" v="44" actId="1076"/>
          <ac:spMkLst>
            <pc:docMk/>
            <pc:sldMk cId="0" sldId="266"/>
            <ac:spMk id="2" creationId="{00000000-0000-0000-0000-000000000000}"/>
          </ac:spMkLst>
        </pc:spChg>
      </pc:sldChg>
      <pc:sldChg chg="modSp mod">
        <pc:chgData name="GOMEZ, Paula" userId="c93cf399-3ed7-4230-9282-8831e3fe5ae7" providerId="ADAL" clId="{9248790F-637B-46DB-B118-B812D1D5E2B1}" dt="2023-06-23T13:38:54.196" v="48" actId="14100"/>
        <pc:sldMkLst>
          <pc:docMk/>
          <pc:sldMk cId="0" sldId="268"/>
        </pc:sldMkLst>
        <pc:spChg chg="mod">
          <ac:chgData name="GOMEZ, Paula" userId="c93cf399-3ed7-4230-9282-8831e3fe5ae7" providerId="ADAL" clId="{9248790F-637B-46DB-B118-B812D1D5E2B1}" dt="2023-06-23T13:38:54.196" v="48" actId="14100"/>
          <ac:spMkLst>
            <pc:docMk/>
            <pc:sldMk cId="0" sldId="268"/>
            <ac:spMk id="331" creationId="{00000000-0000-0000-0000-000000000000}"/>
          </ac:spMkLst>
        </pc:spChg>
      </pc:sldChg>
      <pc:sldChg chg="modSp new mod">
        <pc:chgData name="GOMEZ, Paula" userId="c93cf399-3ed7-4230-9282-8831e3fe5ae7" providerId="ADAL" clId="{9248790F-637B-46DB-B118-B812D1D5E2B1}" dt="2023-06-23T13:38:21.171" v="43" actId="255"/>
        <pc:sldMkLst>
          <pc:docMk/>
          <pc:sldMk cId="3674364924" sldId="269"/>
        </pc:sldMkLst>
        <pc:spChg chg="mod">
          <ac:chgData name="GOMEZ, Paula" userId="c93cf399-3ed7-4230-9282-8831e3fe5ae7" providerId="ADAL" clId="{9248790F-637B-46DB-B118-B812D1D5E2B1}" dt="2023-06-23T13:38:21.171" v="43" actId="255"/>
          <ac:spMkLst>
            <pc:docMk/>
            <pc:sldMk cId="3674364924" sldId="269"/>
            <ac:spMk id="2" creationId="{6C862CC5-3016-E393-71D8-1E0E640CBE94}"/>
          </ac:spMkLst>
        </pc:spChg>
      </pc:sldChg>
    </pc:docChg>
  </pc:docChgLst>
  <pc:docChgLst>
    <pc:chgData name="EZZINE, Hind" userId="S::ezzineh@who.int::edcab00f-6318-46e5-a4a9-188b01ee222f" providerId="AD" clId="Web-{EEFC8F7F-FDD8-4F2E-F515-D564EC10DEC9}"/>
    <pc:docChg chg="modSld">
      <pc:chgData name="EZZINE, Hind" userId="S::ezzineh@who.int::edcab00f-6318-46e5-a4a9-188b01ee222f" providerId="AD" clId="Web-{EEFC8F7F-FDD8-4F2E-F515-D564EC10DEC9}" dt="2023-06-23T07:12:45.482" v="6" actId="20577"/>
      <pc:docMkLst>
        <pc:docMk/>
      </pc:docMkLst>
      <pc:sldChg chg="modSp">
        <pc:chgData name="EZZINE, Hind" userId="S::ezzineh@who.int::edcab00f-6318-46e5-a4a9-188b01ee222f" providerId="AD" clId="Web-{EEFC8F7F-FDD8-4F2E-F515-D564EC10DEC9}" dt="2023-06-23T07:10:48.073" v="0" actId="1076"/>
        <pc:sldMkLst>
          <pc:docMk/>
          <pc:sldMk cId="0" sldId="256"/>
        </pc:sldMkLst>
        <pc:spChg chg="mod">
          <ac:chgData name="EZZINE, Hind" userId="S::ezzineh@who.int::edcab00f-6318-46e5-a4a9-188b01ee222f" providerId="AD" clId="Web-{EEFC8F7F-FDD8-4F2E-F515-D564EC10DEC9}" dt="2023-06-23T07:10:48.073" v="0" actId="1076"/>
          <ac:spMkLst>
            <pc:docMk/>
            <pc:sldMk cId="0" sldId="256"/>
            <ac:spMk id="278" creationId="{00000000-0000-0000-0000-000000000000}"/>
          </ac:spMkLst>
        </pc:spChg>
      </pc:sldChg>
      <pc:sldChg chg="modSp">
        <pc:chgData name="EZZINE, Hind" userId="S::ezzineh@who.int::edcab00f-6318-46e5-a4a9-188b01ee222f" providerId="AD" clId="Web-{EEFC8F7F-FDD8-4F2E-F515-D564EC10DEC9}" dt="2023-06-23T07:12:01.356" v="3" actId="20577"/>
        <pc:sldMkLst>
          <pc:docMk/>
          <pc:sldMk cId="0" sldId="257"/>
        </pc:sldMkLst>
        <pc:spChg chg="mod">
          <ac:chgData name="EZZINE, Hind" userId="S::ezzineh@who.int::edcab00f-6318-46e5-a4a9-188b01ee222f" providerId="AD" clId="Web-{EEFC8F7F-FDD8-4F2E-F515-D564EC10DEC9}" dt="2023-06-23T07:12:01.356" v="3" actId="20577"/>
          <ac:spMkLst>
            <pc:docMk/>
            <pc:sldMk cId="0" sldId="257"/>
            <ac:spMk id="284" creationId="{00000000-0000-0000-0000-000000000000}"/>
          </ac:spMkLst>
        </pc:spChg>
      </pc:sldChg>
      <pc:sldChg chg="modSp">
        <pc:chgData name="EZZINE, Hind" userId="S::ezzineh@who.int::edcab00f-6318-46e5-a4a9-188b01ee222f" providerId="AD" clId="Web-{EEFC8F7F-FDD8-4F2E-F515-D564EC10DEC9}" dt="2023-06-23T07:12:45.482" v="6" actId="20577"/>
        <pc:sldMkLst>
          <pc:docMk/>
          <pc:sldMk cId="0" sldId="268"/>
        </pc:sldMkLst>
        <pc:spChg chg="mod">
          <ac:chgData name="EZZINE, Hind" userId="S::ezzineh@who.int::edcab00f-6318-46e5-a4a9-188b01ee222f" providerId="AD" clId="Web-{EEFC8F7F-FDD8-4F2E-F515-D564EC10DEC9}" dt="2023-06-23T07:12:45.482" v="6" actId="20577"/>
          <ac:spMkLst>
            <pc:docMk/>
            <pc:sldMk cId="0" sldId="268"/>
            <ac:spMk id="331" creationId="{00000000-0000-0000-0000-000000000000}"/>
          </ac:spMkLst>
        </pc:spChg>
      </pc:sldChg>
    </pc:docChg>
  </pc:docChgLst>
  <pc:docChgLst>
    <pc:chgData name="GOMEZ, Paula" userId="S::gomezp@who.int::c93cf399-3ed7-4230-9282-8831e3fe5ae7" providerId="AD" clId="Web-{6FB33B05-F2D9-BE70-A17A-48CD1AC59715}"/>
    <pc:docChg chg="modSld">
      <pc:chgData name="GOMEZ, Paula" userId="S::gomezp@who.int::c93cf399-3ed7-4230-9282-8831e3fe5ae7" providerId="AD" clId="Web-{6FB33B05-F2D9-BE70-A17A-48CD1AC59715}" dt="2023-04-07T10:37:45.013" v="2" actId="20577"/>
      <pc:docMkLst>
        <pc:docMk/>
      </pc:docMkLst>
      <pc:sldChg chg="modSp">
        <pc:chgData name="GOMEZ, Paula" userId="S::gomezp@who.int::c93cf399-3ed7-4230-9282-8831e3fe5ae7" providerId="AD" clId="Web-{6FB33B05-F2D9-BE70-A17A-48CD1AC59715}" dt="2023-04-07T10:37:45.013" v="2" actId="20577"/>
        <pc:sldMkLst>
          <pc:docMk/>
          <pc:sldMk cId="0" sldId="256"/>
        </pc:sldMkLst>
        <pc:spChg chg="mod">
          <ac:chgData name="GOMEZ, Paula" userId="S::gomezp@who.int::c93cf399-3ed7-4230-9282-8831e3fe5ae7" providerId="AD" clId="Web-{6FB33B05-F2D9-BE70-A17A-48CD1AC59715}" dt="2023-04-07T10:37:45.013" v="2" actId="20577"/>
          <ac:spMkLst>
            <pc:docMk/>
            <pc:sldMk cId="0" sldId="256"/>
            <ac:spMk id="279" creationId="{00000000-0000-0000-0000-000000000000}"/>
          </ac:spMkLst>
        </pc:spChg>
      </pc:sldChg>
    </pc:docChg>
  </pc:docChgLst>
  <pc:docChgLst>
    <pc:chgData name="GOMEZ, Paula" userId="S::gomezp@who.int::c93cf399-3ed7-4230-9282-8831e3fe5ae7" providerId="AD" clId="Web-{2A9A9411-431E-BE31-2E29-218C97017768}"/>
    <pc:docChg chg="modSld">
      <pc:chgData name="GOMEZ, Paula" userId="S::gomezp@who.int::c93cf399-3ed7-4230-9282-8831e3fe5ae7" providerId="AD" clId="Web-{2A9A9411-431E-BE31-2E29-218C97017768}" dt="2023-04-07T10:56:25.965" v="4" actId="20577"/>
      <pc:docMkLst>
        <pc:docMk/>
      </pc:docMkLst>
      <pc:sldChg chg="modSp">
        <pc:chgData name="GOMEZ, Paula" userId="S::gomezp@who.int::c93cf399-3ed7-4230-9282-8831e3fe5ae7" providerId="AD" clId="Web-{2A9A9411-431E-BE31-2E29-218C97017768}" dt="2023-04-07T10:56:25.965" v="4" actId="20577"/>
        <pc:sldMkLst>
          <pc:docMk/>
          <pc:sldMk cId="0" sldId="257"/>
        </pc:sldMkLst>
        <pc:spChg chg="mod">
          <ac:chgData name="GOMEZ, Paula" userId="S::gomezp@who.int::c93cf399-3ed7-4230-9282-8831e3fe5ae7" providerId="AD" clId="Web-{2A9A9411-431E-BE31-2E29-218C97017768}" dt="2023-04-07T10:56:25.965" v="4" actId="20577"/>
          <ac:spMkLst>
            <pc:docMk/>
            <pc:sldMk cId="0" sldId="257"/>
            <ac:spMk id="284"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6.2674499999999994E-2"/>
          <c:y val="5.7403099999999999E-2"/>
          <c:w val="0.93232599999999999"/>
          <c:h val="0.74443499999999996"/>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extLst>
            <c:ext xmlns:c16="http://schemas.microsoft.com/office/drawing/2014/chart" uri="{C3380CC4-5D6E-409C-BE32-E72D297353CC}">
              <c16:uniqueId val="{00000000-279A-4A15-8529-4956A31C20E7}"/>
            </c:ext>
          </c:extLst>
        </c:ser>
        <c:dLbls>
          <c:showLegendKey val="0"/>
          <c:showVal val="0"/>
          <c:showCatName val="0"/>
          <c:showSerName val="0"/>
          <c:showPercent val="0"/>
          <c:showBubbleSize val="0"/>
        </c:dLbls>
        <c:gapWidth val="0"/>
        <c:overlap val="100"/>
        <c:axId val="414315944"/>
        <c:axId val="679391872"/>
      </c:barChart>
      <c:catAx>
        <c:axId val="414315944"/>
        <c:scaling>
          <c:orientation val="minMax"/>
        </c:scaling>
        <c:delete val="0"/>
        <c:axPos val="b"/>
        <c:title>
          <c:tx>
            <c:rich>
              <a:bodyPr rot="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Octob</a:t>
                </a:r>
                <a:r>
                  <a:rPr lang="fr-FR" sz="1800" b="0" i="0" u="none" strike="noStrike" err="1">
                    <a:solidFill>
                      <a:srgbClr val="000000"/>
                    </a:solidFill>
                    <a:latin typeface="Source Sans Pro Regular"/>
                  </a:rPr>
                  <a:t>re</a:t>
                </a:r>
                <a:r>
                  <a:rPr lang="hu-HU" sz="1800" b="0" i="0" u="none" strike="noStrike">
                    <a:solidFill>
                      <a:srgbClr val="000000"/>
                    </a:solidFill>
                    <a:latin typeface="Source Sans Pro Regular"/>
                  </a:rPr>
                  <a:t> 2015</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679391872"/>
        <c:crosses val="autoZero"/>
        <c:auto val="1"/>
        <c:lblAlgn val="ctr"/>
        <c:lblOffset val="100"/>
        <c:tickLblSkip val="2"/>
        <c:noMultiLvlLbl val="1"/>
      </c:catAx>
      <c:valAx>
        <c:axId val="679391872"/>
        <c:scaling>
          <c:orientation val="minMax"/>
          <c:max val="14"/>
        </c:scaling>
        <c:delete val="0"/>
        <c:axPos val="l"/>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414315944"/>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0.114935"/>
          <c:y val="5.7403099999999999E-2"/>
          <c:w val="0.88006499999999999"/>
          <c:h val="0.74443499999999996"/>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99E1-4B46-BB12-F1466C45D337}"/>
            </c:ext>
          </c:extLst>
        </c:ser>
        <c:dLbls>
          <c:showLegendKey val="0"/>
          <c:showVal val="0"/>
          <c:showCatName val="0"/>
          <c:showSerName val="0"/>
          <c:showPercent val="0"/>
          <c:showBubbleSize val="0"/>
        </c:dLbls>
        <c:gapWidth val="0"/>
        <c:overlap val="100"/>
        <c:axId val="679390304"/>
        <c:axId val="679391480"/>
      </c:barChart>
      <c:catAx>
        <c:axId val="679390304"/>
        <c:scaling>
          <c:orientation val="minMax"/>
        </c:scaling>
        <c:delete val="0"/>
        <c:axPos val="b"/>
        <c:title>
          <c:tx>
            <c:rich>
              <a:bodyPr rot="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Octob</a:t>
                </a:r>
                <a:r>
                  <a:rPr lang="fr-FR" sz="1800" b="0" i="0" u="none" strike="noStrike" err="1">
                    <a:solidFill>
                      <a:srgbClr val="000000"/>
                    </a:solidFill>
                    <a:latin typeface="Source Sans Pro Regular"/>
                  </a:rPr>
                  <a:t>re</a:t>
                </a:r>
                <a:r>
                  <a:rPr lang="hu-HU" sz="1800" b="0" i="0" u="none" strike="noStrike">
                    <a:solidFill>
                      <a:srgbClr val="000000"/>
                    </a:solidFill>
                    <a:latin typeface="Source Sans Pro Regular"/>
                  </a:rPr>
                  <a:t> 2015</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679391480"/>
        <c:crosses val="autoZero"/>
        <c:auto val="1"/>
        <c:lblAlgn val="ctr"/>
        <c:lblOffset val="100"/>
        <c:tickLblSkip val="2"/>
        <c:noMultiLvlLbl val="1"/>
      </c:catAx>
      <c:valAx>
        <c:axId val="679391480"/>
        <c:scaling>
          <c:orientation val="minMax"/>
          <c:max val="14"/>
        </c:scaling>
        <c:delete val="0"/>
        <c:axPos val="l"/>
        <c:title>
          <c:tx>
            <c:rich>
              <a:bodyPr rot="-5400000"/>
              <a:lstStyle/>
              <a:p>
                <a:pPr>
                  <a:defRPr sz="1800" b="0" i="0" u="none" strike="noStrike">
                    <a:solidFill>
                      <a:srgbClr val="FFFFFF"/>
                    </a:solidFill>
                    <a:latin typeface="Source Sans Pro Regular"/>
                  </a:defRPr>
                </a:pPr>
                <a:r>
                  <a:rPr lang="hu-HU" sz="1800" b="0" i="0" u="none" strike="noStrike">
                    <a:solidFill>
                      <a:srgbClr val="FFFFFF"/>
                    </a:solidFill>
                    <a:latin typeface="Source Sans Pro Regular"/>
                  </a:rPr>
                  <a:t>Number of Cases</a:t>
                </a:r>
              </a:p>
            </c:rich>
          </c:tx>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679390304"/>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0.114935"/>
          <c:y val="5.2001199999999997E-2"/>
          <c:w val="0.88006499999999999"/>
          <c:h val="0.70445000000000002"/>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06FE-4ADE-8B4D-C010746BB3B4}"/>
            </c:ext>
          </c:extLst>
        </c:ser>
        <c:dLbls>
          <c:showLegendKey val="0"/>
          <c:showVal val="0"/>
          <c:showCatName val="0"/>
          <c:showSerName val="0"/>
          <c:showPercent val="0"/>
          <c:showBubbleSize val="0"/>
        </c:dLbls>
        <c:gapWidth val="0"/>
        <c:overlap val="100"/>
        <c:axId val="679393440"/>
        <c:axId val="679390696"/>
      </c:barChart>
      <c:catAx>
        <c:axId val="679393440"/>
        <c:scaling>
          <c:orientation val="minMax"/>
        </c:scaling>
        <c:delete val="0"/>
        <c:axPos val="b"/>
        <c:title>
          <c:tx>
            <c:rich>
              <a:bodyPr rot="0"/>
              <a:lstStyle/>
              <a:p>
                <a:pPr>
                  <a:defRPr sz="1800" b="0" i="0" u="none" strike="noStrike">
                    <a:solidFill>
                      <a:srgbClr val="000000"/>
                    </a:solidFill>
                    <a:latin typeface="Source Sans Pro Regular"/>
                  </a:defRPr>
                </a:pPr>
                <a:r>
                  <a:rPr lang="en-US" sz="1800" b="0" i="0" u="none" strike="noStrike" err="1">
                    <a:solidFill>
                      <a:srgbClr val="000000"/>
                    </a:solidFill>
                    <a:latin typeface="Source Sans Pro Regular"/>
                  </a:rPr>
                  <a:t>Octobre</a:t>
                </a:r>
                <a:r>
                  <a:rPr lang="en-US" sz="1800" b="0" i="0" u="none" strike="noStrike">
                    <a:solidFill>
                      <a:srgbClr val="000000"/>
                    </a:solidFill>
                    <a:latin typeface="Source Sans Pro Regular"/>
                  </a:rPr>
                  <a:t> 2015
Date </a:t>
                </a:r>
                <a:r>
                  <a:rPr lang="en-US" sz="1800" b="0" i="0" u="none" strike="noStrike" err="1">
                    <a:solidFill>
                      <a:srgbClr val="000000"/>
                    </a:solidFill>
                    <a:latin typeface="Source Sans Pro Regular"/>
                  </a:rPr>
                  <a:t>d’apparition</a:t>
                </a:r>
                <a:endParaRPr lang="en-US" sz="1800" b="0" i="0" u="none" strike="noStrike">
                  <a:solidFill>
                    <a:srgbClr val="000000"/>
                  </a:solidFill>
                  <a:latin typeface="Source Sans Pro Regular"/>
                </a:endParaRP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679390696"/>
        <c:crosses val="autoZero"/>
        <c:auto val="1"/>
        <c:lblAlgn val="ctr"/>
        <c:lblOffset val="100"/>
        <c:tickLblSkip val="2"/>
        <c:noMultiLvlLbl val="1"/>
      </c:catAx>
      <c:valAx>
        <c:axId val="679390696"/>
        <c:scaling>
          <c:orientation val="minMax"/>
          <c:max val="14"/>
        </c:scaling>
        <c:delete val="0"/>
        <c:axPos val="l"/>
        <c:title>
          <c:tx>
            <c:rich>
              <a:bodyPr rot="-540000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N</a:t>
                </a:r>
                <a:r>
                  <a:rPr lang="fr-FR" sz="1800" b="0" i="0" u="none" strike="noStrike">
                    <a:solidFill>
                      <a:srgbClr val="000000"/>
                    </a:solidFill>
                    <a:latin typeface="Source Sans Pro Regular"/>
                  </a:rPr>
                  <a:t>o</a:t>
                </a:r>
                <a:r>
                  <a:rPr lang="hu-HU" sz="1800" b="0" i="0" u="none" strike="noStrike">
                    <a:solidFill>
                      <a:srgbClr val="000000"/>
                    </a:solidFill>
                    <a:latin typeface="Source Sans Pro Regular"/>
                  </a:rPr>
                  <a:t>mb</a:t>
                </a:r>
                <a:r>
                  <a:rPr lang="fr-FR" sz="1800" b="0" i="0" u="none" strike="noStrike" err="1">
                    <a:solidFill>
                      <a:srgbClr val="000000"/>
                    </a:solidFill>
                    <a:latin typeface="Source Sans Pro Regular"/>
                  </a:rPr>
                  <a:t>re</a:t>
                </a:r>
                <a:r>
                  <a:rPr lang="fr-FR" sz="1800" b="0" i="0" u="none" strike="noStrike" baseline="0">
                    <a:solidFill>
                      <a:srgbClr val="000000"/>
                    </a:solidFill>
                    <a:latin typeface="Source Sans Pro Regular"/>
                  </a:rPr>
                  <a:t> de cas</a:t>
                </a:r>
                <a:endParaRPr lang="hu-HU" sz="1800" b="0" i="0" u="none" strike="noStrike">
                  <a:solidFill>
                    <a:srgbClr val="000000"/>
                  </a:solidFill>
                  <a:latin typeface="Source Sans Pro Regular"/>
                </a:endParaRPr>
              </a:p>
            </c:rich>
          </c:tx>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679393440"/>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0.114935"/>
          <c:y val="5.2913099999999998E-2"/>
          <c:w val="0.88006499999999999"/>
          <c:h val="0.69948699999999997"/>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9ED6-4D00-8E8A-B1231A3943A2}"/>
            </c:ext>
          </c:extLst>
        </c:ser>
        <c:dLbls>
          <c:showLegendKey val="0"/>
          <c:showVal val="0"/>
          <c:showCatName val="0"/>
          <c:showSerName val="0"/>
          <c:showPercent val="0"/>
          <c:showBubbleSize val="0"/>
        </c:dLbls>
        <c:gapWidth val="0"/>
        <c:overlap val="100"/>
        <c:axId val="679389912"/>
        <c:axId val="679393048"/>
      </c:barChart>
      <c:catAx>
        <c:axId val="679389912"/>
        <c:scaling>
          <c:orientation val="minMax"/>
        </c:scaling>
        <c:delete val="0"/>
        <c:axPos val="b"/>
        <c:title>
          <c:tx>
            <c:rich>
              <a:bodyPr rot="0"/>
              <a:lstStyle/>
              <a:p>
                <a:pPr>
                  <a:defRPr sz="1800" b="0" i="0" u="none" strike="noStrike">
                    <a:solidFill>
                      <a:srgbClr val="000000"/>
                    </a:solidFill>
                    <a:latin typeface="Source Sans Pro Regular"/>
                  </a:defRPr>
                </a:pPr>
                <a:r>
                  <a:rPr lang="en-US" sz="1800" b="0" i="0" baseline="0" err="1">
                    <a:effectLst/>
                  </a:rPr>
                  <a:t>Octobre</a:t>
                </a:r>
                <a:r>
                  <a:rPr lang="en-US" sz="1800" b="0" i="0" baseline="0">
                    <a:effectLst/>
                  </a:rPr>
                  <a:t> 2015</a:t>
                </a:r>
                <a:br>
                  <a:rPr lang="en-US" sz="1800" b="0" i="0" baseline="0">
                    <a:effectLst/>
                  </a:rPr>
                </a:br>
                <a:r>
                  <a:rPr lang="en-US" sz="1800" b="0" i="0" baseline="0">
                    <a:effectLst/>
                  </a:rPr>
                  <a:t>Date </a:t>
                </a:r>
                <a:r>
                  <a:rPr lang="en-US" sz="1800" b="0" i="0" baseline="0" err="1">
                    <a:effectLst/>
                  </a:rPr>
                  <a:t>d’apparition</a:t>
                </a:r>
                <a:endParaRPr lang="fr-FR">
                  <a:effectLst/>
                </a:endParaRP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679393048"/>
        <c:crosses val="autoZero"/>
        <c:auto val="1"/>
        <c:lblAlgn val="ctr"/>
        <c:lblOffset val="100"/>
        <c:tickLblSkip val="2"/>
        <c:noMultiLvlLbl val="1"/>
      </c:catAx>
      <c:valAx>
        <c:axId val="679393048"/>
        <c:scaling>
          <c:orientation val="minMax"/>
          <c:max val="14"/>
        </c:scaling>
        <c:delete val="0"/>
        <c:axPos val="l"/>
        <c:title>
          <c:tx>
            <c:rich>
              <a:bodyPr rot="-5400000"/>
              <a:lstStyle/>
              <a:p>
                <a:pPr>
                  <a:defRPr sz="1800" b="0" i="0" u="none" strike="noStrike">
                    <a:solidFill>
                      <a:srgbClr val="000000"/>
                    </a:solidFill>
                    <a:latin typeface="Source Sans Pro Regular"/>
                  </a:defRPr>
                </a:pPr>
                <a:r>
                  <a:rPr lang="hu-HU" sz="1800" b="0" i="0" baseline="0">
                    <a:effectLst/>
                  </a:rPr>
                  <a:t>N</a:t>
                </a:r>
                <a:r>
                  <a:rPr lang="fr-FR" sz="1800" b="0" i="0" baseline="0">
                    <a:effectLst/>
                  </a:rPr>
                  <a:t>o</a:t>
                </a:r>
                <a:r>
                  <a:rPr lang="hu-HU" sz="1800" b="0" i="0" baseline="0">
                    <a:effectLst/>
                  </a:rPr>
                  <a:t>mb</a:t>
                </a:r>
                <a:r>
                  <a:rPr lang="fr-FR" sz="1800" b="0" i="0" baseline="0" err="1">
                    <a:effectLst/>
                  </a:rPr>
                  <a:t>re</a:t>
                </a:r>
                <a:r>
                  <a:rPr lang="fr-FR" sz="1800" b="0" i="0" baseline="0">
                    <a:effectLst/>
                  </a:rPr>
                  <a:t> de cas</a:t>
                </a:r>
                <a:endParaRPr lang="fr-FR">
                  <a:effectLst/>
                </a:endParaRPr>
              </a:p>
            </c:rich>
          </c:tx>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67938991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a:lstStyle/>
          <a:p>
            <a:endParaRPr/>
          </a:p>
        </p:txBody>
      </p:sp>
      <p:sp>
        <p:nvSpPr>
          <p:cNvPr id="276" name="Shape 27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35378762"/>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586719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noRot="1" noChangeAspect="1"/>
          </p:cNvSpPr>
          <p:nvPr>
            <p:ph type="sldImg"/>
          </p:nvPr>
        </p:nvSpPr>
        <p:spPr>
          <a:xfrm>
            <a:off x="381000" y="685800"/>
            <a:ext cx="6096000" cy="3429000"/>
          </a:xfrm>
          <a:prstGeom prst="rect">
            <a:avLst/>
          </a:prstGeom>
        </p:spPr>
        <p:txBody>
          <a:bodyPr/>
          <a:lstStyle/>
          <a:p>
            <a:endParaRPr/>
          </a:p>
        </p:txBody>
      </p:sp>
      <p:sp>
        <p:nvSpPr>
          <p:cNvPr id="295" name="Shape 295"/>
          <p:cNvSpPr>
            <a:spLocks noGrp="1"/>
          </p:cNvSpPr>
          <p:nvPr>
            <p:ph type="body" sz="quarter" idx="1"/>
          </p:nvPr>
        </p:nvSpPr>
        <p:spPr>
          <a:prstGeom prst="rect">
            <a:avLst/>
          </a:prstGeom>
        </p:spPr>
        <p:txBody>
          <a:bodyPr/>
          <a:lstStyle/>
          <a:p>
            <a:r>
              <a:rPr lang="fr-FR" baseline="0" noProof="0"/>
              <a:t>Notes au facilitateur :</a:t>
            </a:r>
          </a:p>
          <a:p>
            <a:pPr marL="342900" indent="-342900" eaLnBrk="1" hangingPunct="1">
              <a:buFont typeface="Arial" panose="020B0604020202020204" pitchFamily="34" charset="0"/>
              <a:buChar char="•"/>
            </a:pPr>
            <a:r>
              <a:rPr lang="fr-FR" altLang="en-US" noProof="0" err="1"/>
              <a:t>Histogramne</a:t>
            </a:r>
            <a:r>
              <a:rPr lang="fr-FR" altLang="en-US" noProof="0"/>
              <a:t> (pas</a:t>
            </a:r>
            <a:r>
              <a:rPr lang="fr-FR" altLang="en-US" baseline="0" noProof="0"/>
              <a:t> d’espace entre des colonnes voisines</a:t>
            </a:r>
            <a:r>
              <a:rPr lang="fr-FR" altLang="en-US" noProof="0"/>
              <a:t>)</a:t>
            </a:r>
          </a:p>
          <a:p>
            <a:pPr marL="342900" indent="-342900" eaLnBrk="1" hangingPunct="1">
              <a:buFont typeface="Arial" panose="020B0604020202020204" pitchFamily="34" charset="0"/>
              <a:buChar char="•"/>
            </a:pPr>
            <a:r>
              <a:rPr lang="fr-FR" altLang="en-US" u="sng" noProof="0"/>
              <a:t>Axe</a:t>
            </a:r>
            <a:r>
              <a:rPr lang="fr-FR" altLang="en-US" u="sng" baseline="0" noProof="0"/>
              <a:t> des abscisses </a:t>
            </a:r>
            <a:r>
              <a:rPr lang="fr-FR" altLang="en-US" noProof="0"/>
              <a:t>: Date du</a:t>
            </a:r>
            <a:r>
              <a:rPr lang="fr-FR" altLang="en-US" baseline="0" noProof="0"/>
              <a:t> début de la flambée épidémique</a:t>
            </a:r>
            <a:r>
              <a:rPr lang="fr-FR" altLang="en-US" noProof="0"/>
              <a:t> (avec</a:t>
            </a:r>
            <a:r>
              <a:rPr lang="fr-FR" altLang="en-US" baseline="0" noProof="0"/>
              <a:t> indication de l’heure, du jour, de la semaine, du mois)</a:t>
            </a:r>
            <a:endParaRPr lang="fr-FR" altLang="en-US" noProof="0"/>
          </a:p>
          <a:p>
            <a:pPr marL="342900" indent="-342900" eaLnBrk="1" hangingPunct="1">
              <a:buFont typeface="Arial" panose="020B0604020202020204" pitchFamily="34" charset="0"/>
              <a:buChar char="•"/>
            </a:pPr>
            <a:r>
              <a:rPr lang="fr-FR" altLang="en-US" u="sng" noProof="0"/>
              <a:t>Axe</a:t>
            </a:r>
            <a:r>
              <a:rPr lang="fr-FR" altLang="en-US" u="sng" baseline="0" noProof="0"/>
              <a:t> des ordonnées </a:t>
            </a:r>
            <a:r>
              <a:rPr lang="fr-FR" altLang="en-US" noProof="0"/>
              <a:t>: Nombre</a:t>
            </a:r>
            <a:r>
              <a:rPr lang="fr-FR" altLang="en-US" baseline="0" noProof="0"/>
              <a:t> de cas</a:t>
            </a:r>
            <a:endParaRPr lang="fr-FR" altLang="en-US" noProof="0"/>
          </a:p>
          <a:p>
            <a:pPr marL="342900" indent="-342900" eaLnBrk="1" hangingPunct="1">
              <a:buFont typeface="Arial" panose="020B0604020202020204" pitchFamily="34" charset="0"/>
              <a:buChar char="•"/>
            </a:pPr>
            <a:r>
              <a:rPr lang="fr-FR" altLang="en-US" noProof="0"/>
              <a:t>Peut</a:t>
            </a:r>
            <a:r>
              <a:rPr lang="fr-FR" altLang="en-US" baseline="0" noProof="0"/>
              <a:t> se composer de colonnes ou de « piles de cases »</a:t>
            </a:r>
            <a:endParaRPr lang="fr-FR" altLang="en-US" noProof="0"/>
          </a:p>
          <a:p>
            <a:endParaRPr lang="en-US"/>
          </a:p>
        </p:txBody>
      </p:sp>
    </p:spTree>
    <p:extLst>
      <p:ext uri="{BB962C8B-B14F-4D97-AF65-F5344CB8AC3E}">
        <p14:creationId xmlns:p14="http://schemas.microsoft.com/office/powerpoint/2010/main" val="3199083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a:spLocks noGrp="1" noRot="1" noChangeAspect="1"/>
          </p:cNvSpPr>
          <p:nvPr>
            <p:ph type="sldImg"/>
          </p:nvPr>
        </p:nvSpPr>
        <p:spPr>
          <a:xfrm>
            <a:off x="381000" y="685800"/>
            <a:ext cx="6096000" cy="3429000"/>
          </a:xfrm>
          <a:prstGeom prst="rect">
            <a:avLst/>
          </a:prstGeom>
        </p:spPr>
        <p:txBody>
          <a:bodyPr/>
          <a:lstStyle/>
          <a:p>
            <a:endParaRPr/>
          </a:p>
        </p:txBody>
      </p:sp>
      <p:sp>
        <p:nvSpPr>
          <p:cNvPr id="300" name="Shape 300"/>
          <p:cNvSpPr>
            <a:spLocks noGrp="1"/>
          </p:cNvSpPr>
          <p:nvPr>
            <p:ph type="body" sz="quarter" idx="1"/>
          </p:nvPr>
        </p:nvSpPr>
        <p:spPr>
          <a:prstGeom prst="rect">
            <a:avLst/>
          </a:prstGeo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1" baseline="0" noProof="0"/>
              <a:t>Facilitateur : Remplacez les termes « Maladie X » et « District Y » par la maladie en question et le lieu de sa manifestation dans le pays.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b="1" baseline="0" noProof="0"/>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b="1" baseline="0" noProof="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1" baseline="0" noProof="0"/>
              <a:t>AU BESOIN, UTILISEZ LES INVITES SUIVANTES </a:t>
            </a:r>
            <a:r>
              <a:rPr lang="fr-FR" b="1" noProof="0"/>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b="1" noProof="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b="0" noProof="0"/>
              <a:t>Regroupez les cas par jour (c.-à-d. combien de cas ont signalé l’apparition de symptômes le 1</a:t>
            </a:r>
            <a:r>
              <a:rPr lang="fr-FR" b="0" baseline="30000" noProof="0"/>
              <a:t>er</a:t>
            </a:r>
            <a:r>
              <a:rPr lang="fr-FR" b="0" noProof="0"/>
              <a:t> octobre 2015 ?</a:t>
            </a:r>
            <a:r>
              <a:rPr lang="fr-FR" b="0" baseline="0" noProof="0"/>
              <a:t>)</a:t>
            </a:r>
            <a:endParaRPr lang="fr-FR" b="0" noProof="0"/>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b="0" noProof="0"/>
              <a:t>S’il s’agit des données recueillies par vous, quelle fourchette proposez-vous pour l’axe des abscisses ? Rappelez-vous que l’axe des abscisses correspond</a:t>
            </a:r>
            <a:r>
              <a:rPr lang="fr-FR" b="0" baseline="0" noProof="0"/>
              <a:t> au</a:t>
            </a:r>
            <a:r>
              <a:rPr lang="fr-FR" b="0" noProof="0"/>
              <a:t> temps</a:t>
            </a:r>
            <a:endParaRPr lang="fr-FR" sz="1200" b="0" noProof="0"/>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fr-FR" sz="1200" b="0" noProof="0"/>
              <a:t>RÉPONSE</a:t>
            </a:r>
            <a:r>
              <a:rPr lang="fr-FR" sz="1200" b="0" baseline="0" noProof="0"/>
              <a:t> </a:t>
            </a:r>
            <a:r>
              <a:rPr lang="fr-FR" sz="1200" b="0" noProof="0"/>
              <a:t>: Proposez une fourchette approximative allant du 1</a:t>
            </a:r>
            <a:r>
              <a:rPr lang="fr-FR" sz="1200" b="0" baseline="30000" noProof="0"/>
              <a:t>er</a:t>
            </a:r>
            <a:r>
              <a:rPr lang="fr-FR" sz="1200" b="0" baseline="0" noProof="0"/>
              <a:t> </a:t>
            </a:r>
            <a:r>
              <a:rPr lang="fr-FR" sz="1200" b="0" noProof="0"/>
              <a:t>octobre au 25 octobre 2015. N’oubliez pas d’ajouter des étiquettes et un titre pour l’axe pour plus de clarté</a:t>
            </a:r>
          </a:p>
          <a:p>
            <a:pPr marL="171450" indent="-171450">
              <a:buFont typeface="Arial" panose="020B0604020202020204" pitchFamily="34" charset="0"/>
              <a:buChar char="•"/>
            </a:pPr>
            <a:r>
              <a:rPr lang="fr-FR" b="0" noProof="0"/>
              <a:t>Quelle fourchette proposez-vous pour l’axe des</a:t>
            </a:r>
            <a:r>
              <a:rPr lang="fr-FR" b="0" baseline="0" noProof="0"/>
              <a:t> ordonnées</a:t>
            </a:r>
            <a:r>
              <a:rPr lang="fr-FR" b="0" noProof="0"/>
              <a:t> ? Rappelez-vous que l’axe des</a:t>
            </a:r>
            <a:r>
              <a:rPr lang="fr-FR" b="0" baseline="0" noProof="0"/>
              <a:t> ordonnées</a:t>
            </a:r>
            <a:r>
              <a:rPr lang="fr-FR" b="0" noProof="0"/>
              <a:t> correspond au nombre de cas</a:t>
            </a:r>
            <a:endParaRPr lang="fr-FR" sz="1200" b="0" noProof="0"/>
          </a:p>
          <a:p>
            <a:pPr marL="628650" lvl="1" indent="-171450">
              <a:buFont typeface="Arial" panose="020B0604020202020204" pitchFamily="34" charset="0"/>
              <a:buChar char="•"/>
            </a:pPr>
            <a:r>
              <a:rPr lang="fr-FR" sz="1200" b="0" noProof="0"/>
              <a:t>RÉPONSE :</a:t>
            </a:r>
            <a:r>
              <a:rPr lang="fr-FR" sz="1200" b="0" baseline="0" noProof="0"/>
              <a:t> </a:t>
            </a:r>
            <a:r>
              <a:rPr lang="fr-FR" sz="1200" b="0" noProof="0"/>
              <a:t>Proposez une fourchette approximative de 0</a:t>
            </a:r>
            <a:r>
              <a:rPr lang="fr-FR" sz="1200" b="0" baseline="0" noProof="0"/>
              <a:t> à </a:t>
            </a:r>
            <a:r>
              <a:rPr lang="fr-FR" sz="1200" b="0" noProof="0"/>
              <a:t>14 cas. N’oubliez pas d’ajouter des étiquettes et un titre pour l’axe pour plus de clarté</a:t>
            </a:r>
          </a:p>
          <a:p>
            <a:pPr marL="171450" indent="-171450">
              <a:buFont typeface="Arial" panose="020B0604020202020204" pitchFamily="34" charset="0"/>
              <a:buChar char="•"/>
            </a:pPr>
            <a:r>
              <a:rPr lang="fr-FR" sz="1200" b="0" noProof="0"/>
              <a:t>Ajoutez</a:t>
            </a:r>
            <a:r>
              <a:rPr lang="fr-FR" sz="1200" b="0" baseline="0" noProof="0"/>
              <a:t> les données</a:t>
            </a:r>
            <a:endParaRPr lang="fr-FR" sz="1200" b="0" noProof="0"/>
          </a:p>
          <a:p>
            <a:pPr marL="628650" lvl="1" indent="-171450">
              <a:buFont typeface="Arial" panose="020B0604020202020204" pitchFamily="34" charset="0"/>
              <a:buChar char="•"/>
            </a:pPr>
            <a:r>
              <a:rPr lang="fr-FR" sz="1200" b="0" noProof="0"/>
              <a:t>CONSEIL</a:t>
            </a:r>
            <a:r>
              <a:rPr lang="fr-FR" sz="1200" b="0" baseline="0" noProof="0"/>
              <a:t> </a:t>
            </a:r>
            <a:r>
              <a:rPr lang="fr-FR" sz="1200" b="0" noProof="0"/>
              <a:t>: Chaque case du graphique sur papier représente un cas</a:t>
            </a:r>
            <a:endParaRPr lang="fr-FR" sz="1200" b="0" baseline="0" noProof="0"/>
          </a:p>
          <a:p>
            <a:pPr marL="171450" lvl="0" indent="-171450">
              <a:buFont typeface="Arial" panose="020B0604020202020204" pitchFamily="34" charset="0"/>
              <a:buChar char="•"/>
            </a:pPr>
            <a:r>
              <a:rPr lang="fr-FR" sz="1200" b="0" noProof="0"/>
              <a:t>Donnez</a:t>
            </a:r>
            <a:r>
              <a:rPr lang="fr-FR" sz="1200" b="0" baseline="0" noProof="0"/>
              <a:t> un titre au graphique en indiquant la maladie, le moment et le lieu</a:t>
            </a:r>
            <a:endParaRPr lang="fr-FR" sz="1200" b="0" noProof="0"/>
          </a:p>
          <a:p>
            <a:pPr marL="171450" indent="-171450">
              <a:buFont typeface="Arial" panose="020B0604020202020204" pitchFamily="34" charset="0"/>
              <a:buChar char="•"/>
            </a:pPr>
            <a:endParaRPr lang="en-US" b="0"/>
          </a:p>
        </p:txBody>
      </p:sp>
    </p:spTree>
    <p:extLst>
      <p:ext uri="{BB962C8B-B14F-4D97-AF65-F5344CB8AC3E}">
        <p14:creationId xmlns:p14="http://schemas.microsoft.com/office/powerpoint/2010/main" val="447203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381000" y="685800"/>
            <a:ext cx="6096000" cy="3429000"/>
          </a:xfrm>
          <a:prstGeom prst="rect">
            <a:avLst/>
          </a:prstGeom>
        </p:spPr>
        <p:txBody>
          <a:bodyPr/>
          <a:lstStyle/>
          <a:p>
            <a:endParaRPr/>
          </a:p>
        </p:txBody>
      </p:sp>
      <p:sp>
        <p:nvSpPr>
          <p:cNvPr id="308" name="Shape 308"/>
          <p:cNvSpPr>
            <a:spLocks noGrp="1"/>
          </p:cNvSpPr>
          <p:nvPr>
            <p:ph type="body" sz="quarter" idx="1"/>
          </p:nvPr>
        </p:nvSpPr>
        <p:spPr>
          <a:prstGeom prst="rect">
            <a:avLst/>
          </a:prstGeom>
        </p:spPr>
        <p:txBody>
          <a:bodyPr/>
          <a:lstStyle/>
          <a:p>
            <a:pPr marL="0" indent="0">
              <a:buFont typeface="Arial" panose="020B0604020202020204" pitchFamily="34" charset="0"/>
              <a:buNone/>
            </a:pPr>
            <a:r>
              <a:rPr lang="fr-FR" b="0"/>
              <a:t>Les participants peuvent utiliser leurs courbes épidémiologiques pour déterminer le nombre de cas signalant l’apparition de symptômes chaque jour</a:t>
            </a:r>
            <a:endParaRPr lang="en-US" b="0"/>
          </a:p>
        </p:txBody>
      </p:sp>
    </p:spTree>
    <p:extLst>
      <p:ext uri="{BB962C8B-B14F-4D97-AF65-F5344CB8AC3E}">
        <p14:creationId xmlns:p14="http://schemas.microsoft.com/office/powerpoint/2010/main" val="1187511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a:p>
        </p:txBody>
      </p:sp>
      <p:sp>
        <p:nvSpPr>
          <p:cNvPr id="324" name="Shape 324"/>
          <p:cNvSpPr>
            <a:spLocks noGrp="1"/>
          </p:cNvSpPr>
          <p:nvPr>
            <p:ph type="body" sz="quarter" idx="1"/>
          </p:nvPr>
        </p:nvSpPr>
        <p:spPr>
          <a:prstGeom prst="rect">
            <a:avLst/>
          </a:prstGeom>
        </p:spPr>
        <p:txBody>
          <a:bodyPr/>
          <a:lstStyle/>
          <a:p>
            <a:r>
              <a:t>Completed Epidemic Curve</a:t>
            </a:r>
            <a:br>
              <a:rPr/>
            </a:br>
            <a:r>
              <a:t>(axes, data, labels, title)</a:t>
            </a:r>
          </a:p>
        </p:txBody>
      </p:sp>
    </p:spTree>
    <p:extLst>
      <p:ext uri="{BB962C8B-B14F-4D97-AF65-F5344CB8AC3E}">
        <p14:creationId xmlns:p14="http://schemas.microsoft.com/office/powerpoint/2010/main" val="35864561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5"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6"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CD718205-B772-38DC-938C-66CA377F9D72}"/>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7C5E7520-9549-5B92-F3BE-9C1CF83FF6F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5" name="Image 1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3"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 name="Subtitle 5">
            <a:extLst>
              <a:ext uri="{FF2B5EF4-FFF2-40B4-BE49-F238E27FC236}">
                <a16:creationId xmlns:a16="http://schemas.microsoft.com/office/drawing/2014/main" id="{9208C467-9C43-D231-D1DF-D2B71F8B8CD9}"/>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AA24E0E-5CC9-25AA-43F0-17A646A4B19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395" y="159201"/>
            <a:ext cx="792341" cy="710375"/>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187"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88" name="Rectangle 2"/>
          <p:cNvSpPr txBox="1"/>
          <p:nvPr/>
        </p:nvSpPr>
        <p:spPr>
          <a:xfrm>
            <a:off x="-18793" y="-18162"/>
            <a:ext cx="8138161"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fr-FR" b="1"/>
              <a:t>Objectifs d’apprentissage</a:t>
            </a:r>
            <a:endParaRPr b="1"/>
          </a:p>
        </p:txBody>
      </p:sp>
      <p:sp>
        <p:nvSpPr>
          <p:cNvPr id="18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24BB7E-BF0F-5A79-A702-9F2ACCD7DDE0}"/>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6CC2AB51-002F-2A36-02D6-FD09B3216ED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6"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03"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04" name="Title Text"/>
          <p:cNvSpPr txBox="1">
            <a:spLocks noGrp="1"/>
          </p:cNvSpPr>
          <p:nvPr>
            <p:ph type="title"/>
          </p:nvPr>
        </p:nvSpPr>
        <p:spPr>
          <a:xfrm>
            <a:off x="279569" y="-30963"/>
            <a:ext cx="3571876" cy="646113"/>
          </a:xfrm>
          <a:prstGeom prst="rect">
            <a:avLst/>
          </a:prstGeom>
        </p:spPr>
        <p:txBody>
          <a:bodyPr/>
          <a:lstStyle/>
          <a:p>
            <a:r>
              <a:t>Title Text</a:t>
            </a:r>
          </a:p>
        </p:txBody>
      </p:sp>
      <p:sp>
        <p:nvSpPr>
          <p:cNvPr id="205"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3124469-54D3-322E-EA18-2119DD3C1A5A}"/>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837CE32-07EE-2244-1780-EBDD244724B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2" name="Image" descr="Image"/>
          <p:cNvPicPr>
            <a:picLocks noChangeAspect="1"/>
          </p:cNvPicPr>
          <p:nvPr/>
        </p:nvPicPr>
        <p:blipFill>
          <a:blip r:embed="rId2"/>
          <a:stretch>
            <a:fillRect/>
          </a:stretch>
        </p:blipFill>
        <p:spPr>
          <a:xfrm>
            <a:off x="-18793" y="-106564"/>
            <a:ext cx="6239224" cy="797316"/>
          </a:xfrm>
          <a:prstGeom prst="rect">
            <a:avLst/>
          </a:prstGeom>
          <a:ln w="12700">
            <a:miter lim="400000"/>
          </a:ln>
        </p:spPr>
      </p:pic>
      <p:sp>
        <p:nvSpPr>
          <p:cNvPr id="219"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20" name="Click to add text"/>
          <p:cNvSpPr txBox="1">
            <a:spLocks noGrp="1"/>
          </p:cNvSpPr>
          <p:nvPr>
            <p:ph type="title" hasCustomPrompt="1"/>
          </p:nvPr>
        </p:nvSpPr>
        <p:spPr>
          <a:xfrm>
            <a:off x="252354" y="-30963"/>
            <a:ext cx="3571876" cy="646113"/>
          </a:xfrm>
          <a:prstGeom prst="rect">
            <a:avLst/>
          </a:prstGeom>
        </p:spPr>
        <p:txBody>
          <a:bodyPr/>
          <a:lstStyle/>
          <a:p>
            <a:r>
              <a:t>Click to add text</a:t>
            </a:r>
          </a:p>
        </p:txBody>
      </p:sp>
      <p:sp>
        <p:nvSpPr>
          <p:cNvPr id="22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D691964-CB42-4C28-771C-568A120D6027}"/>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9D0FE836-5CB2-4A75-0C4B-0C9437CEF47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35"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3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AB4181B-29A8-D453-96D6-4B6E909238CA}"/>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CB5525D-241D-D0C7-E7A5-88A8862A644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50"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99BB29C-CC34-DD8A-D87D-C84F348C112B}"/>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2C45DBD8-71CF-B0C6-834D-6EE0517D725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1" name="Imag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2"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64"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6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266" name="Picture 3" descr="Picture 3"/>
          <p:cNvPicPr>
            <a:picLocks noChangeAspect="1"/>
          </p:cNvPicPr>
          <p:nvPr/>
        </p:nvPicPr>
        <p:blipFill>
          <a:blip r:embed="rId3"/>
          <a:stretch>
            <a:fillRect/>
          </a:stretch>
        </p:blipFill>
        <p:spPr>
          <a:xfrm>
            <a:off x="0" y="9020"/>
            <a:ext cx="6024282" cy="601524"/>
          </a:xfrm>
          <a:prstGeom prst="rect">
            <a:avLst/>
          </a:prstGeom>
          <a:ln w="12700">
            <a:miter lim="400000"/>
          </a:ln>
        </p:spPr>
      </p:pic>
      <p:sp>
        <p:nvSpPr>
          <p:cNvPr id="267" name="TextBox 4"/>
          <p:cNvSpPr txBox="1"/>
          <p:nvPr/>
        </p:nvSpPr>
        <p:spPr>
          <a:xfrm>
            <a:off x="0" y="-4659"/>
            <a:ext cx="619662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Clause de non-responsabilité</a:t>
            </a:r>
            <a:endParaRPr b="1"/>
          </a:p>
        </p:txBody>
      </p:sp>
      <p:sp>
        <p:nvSpPr>
          <p:cNvPr id="269"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A146521-352C-149D-1CA0-C117F52DEB20}"/>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52AFC853-F944-441A-AD8E-0F2FF6D4646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5"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4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EC151D7-6D3B-8AE2-2BA4-4A5D6795CFFA}"/>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069C5FE-1239-5834-820F-28D89298197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263351" y="543115"/>
            <a:ext cx="3264196" cy="1001235"/>
          </a:xfrm>
          <a:prstGeom prst="rect">
            <a:avLst/>
          </a:prstGeom>
        </p:spPr>
        <p:txBody>
          <a:bodyPr/>
          <a:lstStyle/>
          <a:p>
            <a:r>
              <a:t>Title Text</a:t>
            </a:r>
          </a:p>
        </p:txBody>
      </p:sp>
      <p:sp>
        <p:nvSpPr>
          <p:cNvPr id="6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A99BB5-6757-2A67-9187-DBEBC863F206}"/>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BC4C265D-A959-C28D-4D7F-9787F0808A5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Rounded Rectangle 3">
            <a:extLst>
              <a:ext uri="{FF2B5EF4-FFF2-40B4-BE49-F238E27FC236}">
                <a16:creationId xmlns:a16="http://schemas.microsoft.com/office/drawing/2014/main" id="{4434148D-C773-1881-7F83-CCB49CC04FE2}"/>
              </a:ext>
            </a:extLst>
          </p:cNvPr>
          <p:cNvSpPr/>
          <p:nvPr userDrawn="1"/>
        </p:nvSpPr>
        <p:spPr>
          <a:xfrm flipV="1">
            <a:off x="263351" y="1982331"/>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sp>
        <p:nvSpPr>
          <p:cNvPr id="80"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30782F2-D408-9CF2-82DA-C924979B565A}"/>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46BAABA-FD1D-0F5E-0F78-205867675D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4">
            <a:extLst>
              <a:ext uri="{FF2B5EF4-FFF2-40B4-BE49-F238E27FC236}">
                <a16:creationId xmlns:a16="http://schemas.microsoft.com/office/drawing/2014/main" id="{701C4110-95A1-D795-2881-EB2382CE3679}"/>
              </a:ext>
            </a:extLst>
          </p:cNvPr>
          <p:cNvSpPr txBox="1"/>
          <p:nvPr userDrawn="1"/>
        </p:nvSpPr>
        <p:spPr>
          <a:xfrm>
            <a:off x="272395" y="858721"/>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a:t>
            </a:r>
            <a:r>
              <a:rPr b="1"/>
              <a:t>essages</a:t>
            </a:r>
            <a:r>
              <a:rPr lang="fr-FR" b="1"/>
              <a:t> clés</a:t>
            </a:r>
            <a:endParaRPr b="1"/>
          </a:p>
        </p:txBody>
      </p:sp>
      <p:sp>
        <p:nvSpPr>
          <p:cNvPr id="5" name="Rounded Rectangle 3">
            <a:extLst>
              <a:ext uri="{FF2B5EF4-FFF2-40B4-BE49-F238E27FC236}">
                <a16:creationId xmlns:a16="http://schemas.microsoft.com/office/drawing/2014/main" id="{17F7D0C9-195D-B04D-DB19-98B4EB8BEA7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98"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D6E87ED-4D47-1CC1-17AE-D53D107728B6}"/>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20E5FAB-2341-446E-DEB3-CA797A1535F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5">
            <a:extLst>
              <a:ext uri="{FF2B5EF4-FFF2-40B4-BE49-F238E27FC236}">
                <a16:creationId xmlns:a16="http://schemas.microsoft.com/office/drawing/2014/main" id="{7D977A7A-398D-25DA-28AB-EC9DE285AF32}"/>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References and guidelines</a:t>
            </a:r>
          </a:p>
        </p:txBody>
      </p:sp>
      <p:sp>
        <p:nvSpPr>
          <p:cNvPr id="5" name="Rounded Rectangle 3">
            <a:extLst>
              <a:ext uri="{FF2B5EF4-FFF2-40B4-BE49-F238E27FC236}">
                <a16:creationId xmlns:a16="http://schemas.microsoft.com/office/drawing/2014/main" id="{3A9F11FF-8663-BC3C-8C36-A8279BD96E2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16"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DD71701-C7A4-1504-8AB6-61408617BFA0}"/>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27BAE7C5-5E17-50D1-E960-C31A12E3E38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6">
            <a:extLst>
              <a:ext uri="{FF2B5EF4-FFF2-40B4-BE49-F238E27FC236}">
                <a16:creationId xmlns:a16="http://schemas.microsoft.com/office/drawing/2014/main" id="{B2C3FD4F-3CE9-EB83-8692-8856D5BAAEF3}"/>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Additional learning resources</a:t>
            </a:r>
          </a:p>
        </p:txBody>
      </p:sp>
      <p:sp>
        <p:nvSpPr>
          <p:cNvPr id="5" name="Rounded Rectangle 3">
            <a:extLst>
              <a:ext uri="{FF2B5EF4-FFF2-40B4-BE49-F238E27FC236}">
                <a16:creationId xmlns:a16="http://schemas.microsoft.com/office/drawing/2014/main" id="{ED997738-37B2-731B-506F-20C455C430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4"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56D965-2FB8-5A28-9244-6ADB97E52654}"/>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600103E-7ECA-2EC0-A32C-ABE731AA31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6">
            <a:extLst>
              <a:ext uri="{FF2B5EF4-FFF2-40B4-BE49-F238E27FC236}">
                <a16:creationId xmlns:a16="http://schemas.microsoft.com/office/drawing/2014/main" id="{86E3A9FF-9BD2-C7D4-7B64-3BF878A976C2}"/>
              </a:ext>
            </a:extLst>
          </p:cNvPr>
          <p:cNvSpPr txBox="1"/>
          <p:nvPr userDrawn="1"/>
        </p:nvSpPr>
        <p:spPr>
          <a:xfrm>
            <a:off x="388936" y="885342"/>
            <a:ext cx="257838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5" name="Rounded Rectangle 3">
            <a:extLst>
              <a:ext uri="{FF2B5EF4-FFF2-40B4-BE49-F238E27FC236}">
                <a16:creationId xmlns:a16="http://schemas.microsoft.com/office/drawing/2014/main" id="{E01E12E4-8E70-BC09-7B47-D898E082CAC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8"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5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6EA4772-A54D-26C7-12CD-BA93A44DC439}"/>
              </a:ext>
            </a:extLst>
          </p:cNvPr>
          <p:cNvSpPr txBox="1"/>
          <p:nvPr userDrawn="1"/>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550C0365-D468-4039-81B2-096730CC4C9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4" name="Imag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8398" y="159202"/>
            <a:ext cx="832338" cy="746234"/>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4" y="6310302"/>
            <a:ext cx="1548718" cy="474296"/>
          </a:xfrm>
          <a:prstGeom prst="rect">
            <a:avLst/>
          </a:prstGeom>
          <a:ln w="12700">
            <a:miter lim="400000"/>
          </a:ln>
        </p:spPr>
      </p:pic>
      <p:pic>
        <p:nvPicPr>
          <p:cNvPr id="6" name="Picture 2" descr="Picture 2"/>
          <p:cNvPicPr>
            <a:picLocks noChangeAspect="1"/>
          </p:cNvPicPr>
          <p:nvPr/>
        </p:nvPicPr>
        <p:blipFill>
          <a:blip r:embed="rId20"/>
          <a:stretch>
            <a:fillRect/>
          </a:stretch>
        </p:blipFill>
        <p:spPr>
          <a:xfrm>
            <a:off x="74342" y="6310295"/>
            <a:ext cx="1548718" cy="474296"/>
          </a:xfrm>
          <a:prstGeom prst="rect">
            <a:avLst/>
          </a:prstGeom>
          <a:ln w="12700">
            <a:miter lim="400000"/>
          </a:ln>
        </p:spPr>
      </p:pic>
      <p:sp>
        <p:nvSpPr>
          <p:cNvPr id="7" name="Subtitle 5"/>
          <p:cNvSpPr txBox="1"/>
          <p:nvPr/>
        </p:nvSpPr>
        <p:spPr>
          <a:xfrm>
            <a:off x="8373967" y="6453335"/>
            <a:ext cx="3470564"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8" name="Subtitle 5"/>
          <p:cNvSpPr txBox="1"/>
          <p:nvPr/>
        </p:nvSpPr>
        <p:spPr>
          <a:xfrm>
            <a:off x="8049771" y="663631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28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8410A0D8-0A52-648B-CBF9-43A41CE9F20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s://www.cdc.gov/training/quicklearns/createepi/"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6.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itle 2"/>
          <p:cNvSpPr txBox="1">
            <a:spLocks noGrp="1"/>
          </p:cNvSpPr>
          <p:nvPr>
            <p:ph type="title"/>
          </p:nvPr>
        </p:nvSpPr>
        <p:spPr>
          <a:xfrm>
            <a:off x="450426" y="1257299"/>
            <a:ext cx="5017054" cy="1376979"/>
          </a:xfrm>
          <a:prstGeom prst="rect">
            <a:avLst/>
          </a:prstGeom>
        </p:spPr>
        <p:txBody>
          <a:bodyPr>
            <a:normAutofit/>
          </a:bodyPr>
          <a:lstStyle/>
          <a:p>
            <a:r>
              <a:rPr lang="fr-FR" altLang="en-US" sz="3600" b="1">
                <a:solidFill>
                  <a:schemeClr val="bg1"/>
                </a:solidFill>
                <a:ea typeface="ＭＳ Ｐゴシック" pitchFamily="34" charset="-128"/>
              </a:rPr>
              <a:t>Réalisation d’une courbe épidémiologique</a:t>
            </a:r>
            <a:endParaRPr sz="3600" b="1">
              <a:solidFill>
                <a:schemeClr val="bg1"/>
              </a:solidFill>
              <a:ea typeface="ＭＳ Ｐゴシック" pitchFamily="34" charset="-128"/>
            </a:endParaRPr>
          </a:p>
        </p:txBody>
      </p:sp>
      <p:sp>
        <p:nvSpPr>
          <p:cNvPr id="279" name="ZoneTexte 1"/>
          <p:cNvSpPr txBox="1"/>
          <p:nvPr/>
        </p:nvSpPr>
        <p:spPr>
          <a:xfrm>
            <a:off x="4191130" y="4008646"/>
            <a:ext cx="3008354"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defRPr sz="3200">
                <a:solidFill>
                  <a:srgbClr val="10253F"/>
                </a:solidFill>
                <a:latin typeface="Source Sans Pro Bold"/>
                <a:ea typeface="Source Sans Pro Bold"/>
                <a:cs typeface="Source Sans Pro Bold"/>
                <a:sym typeface="Source Sans Pro Bold"/>
              </a:defRPr>
            </a:pPr>
            <a:r>
              <a:rPr dirty="0"/>
              <a:t>Dur</a:t>
            </a:r>
            <a:r>
              <a:rPr lang="fr-FR" dirty="0"/>
              <a:t>ée </a:t>
            </a:r>
            <a:r>
              <a:rPr dirty="0"/>
              <a:t>: </a:t>
            </a:r>
            <a:r>
              <a:rPr lang="en-GB" dirty="0"/>
              <a:t>30-45</a:t>
            </a:r>
            <a:r>
              <a:rPr dirty="0"/>
              <a:t>’</a:t>
            </a:r>
            <a:r>
              <a:rPr dirty="0">
                <a:solidFill>
                  <a:srgbClr val="000000"/>
                </a:solidFill>
              </a:rPr>
              <a:t>​</a:t>
            </a:r>
          </a:p>
        </p:txBody>
      </p:sp>
      <p:sp>
        <p:nvSpPr>
          <p:cNvPr id="280" name="TextBox 6"/>
          <p:cNvSpPr txBox="1"/>
          <p:nvPr/>
        </p:nvSpPr>
        <p:spPr>
          <a:xfrm>
            <a:off x="450426" y="626137"/>
            <a:ext cx="6059195" cy="76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a:t>B4.2</a:t>
            </a:r>
          </a:p>
        </p:txBody>
      </p:sp>
      <p:sp>
        <p:nvSpPr>
          <p:cNvPr id="281" name="TextBox 11"/>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lang="fr-FR"/>
              <a:t>Nom de l’orateur</a:t>
            </a: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 name="Chart 5"/>
          <p:cNvGraphicFramePr/>
          <p:nvPr>
            <p:extLst>
              <p:ext uri="{D42A27DB-BD31-4B8C-83A1-F6EECF244321}">
                <p14:modId xmlns:p14="http://schemas.microsoft.com/office/powerpoint/2010/main" val="3618452002"/>
              </p:ext>
            </p:extLst>
          </p:nvPr>
        </p:nvGraphicFramePr>
        <p:xfrm>
          <a:off x="2297131" y="1105524"/>
          <a:ext cx="7597739" cy="464695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a:extLst>
              <a:ext uri="{FF2B5EF4-FFF2-40B4-BE49-F238E27FC236}">
                <a16:creationId xmlns:a16="http://schemas.microsoft.com/office/drawing/2014/main" id="{643BA05D-88E7-AE80-2D67-EDC75E7AD19A}"/>
              </a:ext>
            </a:extLst>
          </p:cNvPr>
          <p:cNvSpPr txBox="1">
            <a:spLocks/>
          </p:cNvSpPr>
          <p:nvPr/>
        </p:nvSpPr>
        <p:spPr>
          <a:xfrm>
            <a:off x="0" y="0"/>
            <a:ext cx="10972801" cy="6168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a:t>Débriefing : Ajout du nom des axes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0" name="Chart 12"/>
          <p:cNvGraphicFramePr/>
          <p:nvPr>
            <p:extLst>
              <p:ext uri="{D42A27DB-BD31-4B8C-83A1-F6EECF244321}">
                <p14:modId xmlns:p14="http://schemas.microsoft.com/office/powerpoint/2010/main" val="3316627423"/>
              </p:ext>
            </p:extLst>
          </p:nvPr>
        </p:nvGraphicFramePr>
        <p:xfrm>
          <a:off x="2297131" y="1755166"/>
          <a:ext cx="7597738" cy="4566868"/>
        </p:xfrm>
        <a:graphic>
          <a:graphicData uri="http://schemas.openxmlformats.org/drawingml/2006/chart">
            <c:chart xmlns:c="http://schemas.openxmlformats.org/drawingml/2006/chart" xmlns:r="http://schemas.openxmlformats.org/officeDocument/2006/relationships" r:id="rId3"/>
          </a:graphicData>
        </a:graphic>
      </p:graphicFrame>
      <p:sp>
        <p:nvSpPr>
          <p:cNvPr id="321" name="TextBox 8"/>
          <p:cNvSpPr txBox="1"/>
          <p:nvPr/>
        </p:nvSpPr>
        <p:spPr>
          <a:xfrm>
            <a:off x="2978170" y="1266641"/>
            <a:ext cx="7784767"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p>
            <a:pPr algn="ctr">
              <a:defRPr sz="1800" b="1" i="0" u="none" strike="noStrike" kern="1200" baseline="0">
                <a:solidFill>
                  <a:prstClr val="black"/>
                </a:solidFill>
                <a:latin typeface="+mn-lt"/>
                <a:ea typeface="+mn-ea"/>
                <a:cs typeface="+mn-cs"/>
              </a:defRPr>
            </a:pPr>
            <a:r>
              <a:rPr lang="fr-FR" sz="2400">
                <a:latin typeface="Source Sans Pro Bold"/>
                <a:ea typeface="Source Sans Pro Bold"/>
                <a:cs typeface="Source Sans Pro Bold"/>
              </a:rPr>
              <a:t>Nombre de cas de la Maladie X</a:t>
            </a:r>
          </a:p>
          <a:p>
            <a:pPr algn="ctr">
              <a:defRPr sz="1800" b="1" i="0" u="none" strike="noStrike" kern="1200" baseline="0">
                <a:solidFill>
                  <a:prstClr val="black"/>
                </a:solidFill>
                <a:latin typeface="+mn-lt"/>
                <a:ea typeface="+mn-ea"/>
                <a:cs typeface="+mn-cs"/>
              </a:defRPr>
            </a:pPr>
            <a:r>
              <a:rPr lang="fr-FR" sz="2400">
                <a:latin typeface="Source Sans Pro Bold"/>
                <a:ea typeface="Source Sans Pro Bold"/>
                <a:cs typeface="Source Sans Pro Bold"/>
              </a:rPr>
              <a:t>par Jour d’apparition, District Y, octobre 2015</a:t>
            </a:r>
          </a:p>
        </p:txBody>
      </p:sp>
      <p:sp>
        <p:nvSpPr>
          <p:cNvPr id="2" name="Title 3">
            <a:extLst>
              <a:ext uri="{FF2B5EF4-FFF2-40B4-BE49-F238E27FC236}">
                <a16:creationId xmlns:a16="http://schemas.microsoft.com/office/drawing/2014/main" id="{09FC58A5-4FBC-1F7D-7671-50B0D5E7359C}"/>
              </a:ext>
            </a:extLst>
          </p:cNvPr>
          <p:cNvSpPr txBox="1">
            <a:spLocks/>
          </p:cNvSpPr>
          <p:nvPr/>
        </p:nvSpPr>
        <p:spPr>
          <a:xfrm>
            <a:off x="74191" y="40190"/>
            <a:ext cx="10972801" cy="6168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a:t>Débriefing : Titre du graphique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430" y="842962"/>
            <a:ext cx="3813974" cy="1001235"/>
          </a:xfrm>
        </p:spPr>
        <p:txBody>
          <a:bodyPr>
            <a:noAutofit/>
          </a:bodyPr>
          <a:lstStyle/>
          <a:p>
            <a:r>
              <a:rPr lang="en-US" b="1" err="1"/>
              <a:t>Références</a:t>
            </a:r>
            <a:r>
              <a:rPr lang="en-US" b="1"/>
              <a:t> et </a:t>
            </a:r>
            <a:r>
              <a:rPr lang="en-US" b="1" err="1"/>
              <a:t>lignes</a:t>
            </a:r>
            <a:r>
              <a:rPr lang="en-US" b="1"/>
              <a:t> </a:t>
            </a:r>
            <a:r>
              <a:rPr lang="en-US" b="1" err="1"/>
              <a:t>directrices</a:t>
            </a:r>
            <a:endParaRPr lang="en-US" b="1"/>
          </a:p>
        </p:txBody>
      </p:sp>
      <p:sp>
        <p:nvSpPr>
          <p:cNvPr id="326" name="Content Placeholder 2"/>
          <p:cNvSpPr txBox="1">
            <a:spLocks noGrp="1"/>
          </p:cNvSpPr>
          <p:nvPr>
            <p:ph type="body" idx="1"/>
          </p:nvPr>
        </p:nvSpPr>
        <p:spPr>
          <a:prstGeom prst="rect">
            <a:avLst/>
          </a:prstGeom>
        </p:spPr>
        <p:txBody>
          <a:bodyPr>
            <a:normAutofit/>
          </a:bodyPr>
          <a:lstStyle/>
          <a:p>
            <a:pPr>
              <a:spcBef>
                <a:spcPts val="800"/>
              </a:spcBef>
              <a:defRPr sz="1600"/>
            </a:pPr>
            <a:endParaRPr/>
          </a:p>
          <a:p>
            <a:pPr>
              <a:spcBef>
                <a:spcPts val="800"/>
              </a:spcBef>
              <a:defRPr>
                <a:solidFill>
                  <a:srgbClr val="C00000"/>
                </a:solidFill>
                <a:latin typeface="Source Sans Pro Bold"/>
                <a:ea typeface="Source Sans Pro Bold"/>
                <a:cs typeface="Source Sans Pro Bold"/>
                <a:sym typeface="Source Sans Pro Bold"/>
              </a:defRPr>
            </a:pPr>
            <a:r>
              <a:rPr lang="fr-FR" altLang="en-US" b="1">
                <a:solidFill>
                  <a:srgbClr val="C00000"/>
                </a:solidFill>
                <a:latin typeface="Source Sans Pro Bold"/>
                <a:ea typeface="Source Sans Pro Bold"/>
                <a:cs typeface="Source Sans Pro Bold"/>
              </a:rPr>
              <a:t>Cet exercice a été préparé en utilisant des documents de formation provenant de FETP </a:t>
            </a:r>
            <a:r>
              <a:rPr lang="fr-FR" altLang="en-US" b="1" err="1">
                <a:solidFill>
                  <a:srgbClr val="C00000"/>
                </a:solidFill>
                <a:latin typeface="Source Sans Pro Bold"/>
                <a:ea typeface="Source Sans Pro Bold"/>
                <a:cs typeface="Source Sans Pro Bold"/>
              </a:rPr>
              <a:t>Frontline</a:t>
            </a:r>
            <a:endParaRPr lang="fr-FR" altLang="en-US" b="1">
              <a:solidFill>
                <a:srgbClr val="C00000"/>
              </a:solidFill>
              <a:latin typeface="Source Sans Pro Bold"/>
              <a:ea typeface="Source Sans Pro Bold"/>
              <a:cs typeface="Source Sans Pro Bold"/>
            </a:endParaRPr>
          </a:p>
          <a:p>
            <a:pPr lvl="0">
              <a:spcBef>
                <a:spcPct val="30000"/>
              </a:spcBef>
              <a:defRPr/>
            </a:pPr>
            <a:endParaRPr lang="fr-FR" sz="2000"/>
          </a:p>
          <a:p>
            <a:pPr lvl="0">
              <a:spcBef>
                <a:spcPts val="700"/>
              </a:spcBef>
              <a:defRPr sz="2000"/>
            </a:pPr>
            <a:r>
              <a:rPr lang="fr-FR" sz="2000"/>
              <a:t>CDC Field </a:t>
            </a:r>
            <a:r>
              <a:rPr lang="fr-FR" sz="2000" err="1"/>
              <a:t>Epidemiology</a:t>
            </a:r>
            <a:r>
              <a:rPr lang="fr-FR" sz="2000"/>
              <a:t> Training Program- </a:t>
            </a:r>
            <a:r>
              <a:rPr lang="fr-FR" sz="2000" err="1"/>
              <a:t>Frontline</a:t>
            </a:r>
            <a:r>
              <a:rPr lang="fr-FR" sz="2000"/>
              <a:t> training slides, </a:t>
            </a:r>
            <a:r>
              <a:rPr lang="fr-FR" sz="2000" err="1"/>
              <a:t>December</a:t>
            </a:r>
            <a:r>
              <a:rPr lang="fr-FR" sz="2000"/>
              <a:t> 2015 &amp; </a:t>
            </a:r>
            <a:r>
              <a:rPr lang="fr-FR" sz="2000" err="1"/>
              <a:t>February</a:t>
            </a:r>
            <a:r>
              <a:rPr lang="fr-FR" sz="2000"/>
              <a:t> 2016</a:t>
            </a:r>
          </a:p>
          <a:p>
            <a:pPr lvl="0">
              <a:spcBef>
                <a:spcPts val="700"/>
              </a:spcBef>
              <a:defRPr sz="2000"/>
            </a:pPr>
            <a:r>
              <a:rPr lang="fr-FR" sz="2000" err="1"/>
              <a:t>Centers</a:t>
            </a:r>
            <a:r>
              <a:rPr lang="fr-FR" sz="2000"/>
              <a:t> for </a:t>
            </a:r>
            <a:r>
              <a:rPr lang="fr-FR" sz="2000" err="1"/>
              <a:t>Disease</a:t>
            </a:r>
            <a:r>
              <a:rPr lang="fr-FR" sz="2000"/>
              <a:t> Control and </a:t>
            </a:r>
            <a:r>
              <a:rPr lang="fr-FR" sz="2000" err="1"/>
              <a:t>Prevention</a:t>
            </a:r>
            <a:r>
              <a:rPr lang="fr-FR" sz="2000"/>
              <a:t> (CDC). Introduction to Public </a:t>
            </a:r>
            <a:r>
              <a:rPr lang="fr-FR" sz="2000" err="1"/>
              <a:t>Health</a:t>
            </a:r>
            <a:r>
              <a:rPr lang="fr-FR" sz="2000"/>
              <a:t>. In: Public </a:t>
            </a:r>
            <a:r>
              <a:rPr lang="fr-FR" sz="2000" err="1"/>
              <a:t>Health</a:t>
            </a:r>
            <a:r>
              <a:rPr lang="fr-FR" sz="2000"/>
              <a:t> 101 </a:t>
            </a:r>
            <a:r>
              <a:rPr lang="fr-FR" sz="2000" err="1"/>
              <a:t>Series</a:t>
            </a:r>
            <a:r>
              <a:rPr lang="fr-FR" sz="2000"/>
              <a:t>. Atlanta, GA: U.S. </a:t>
            </a:r>
            <a:r>
              <a:rPr lang="fr-FR" sz="2000" err="1"/>
              <a:t>Department</a:t>
            </a:r>
            <a:r>
              <a:rPr lang="fr-FR" sz="2000"/>
              <a:t> of </a:t>
            </a:r>
            <a:r>
              <a:rPr lang="fr-FR" sz="2000" err="1"/>
              <a:t>Health</a:t>
            </a:r>
            <a:r>
              <a:rPr lang="fr-FR" sz="2000"/>
              <a:t> and </a:t>
            </a:r>
            <a:r>
              <a:rPr lang="fr-FR" sz="2000" err="1"/>
              <a:t>Human</a:t>
            </a:r>
            <a:r>
              <a:rPr lang="fr-FR" sz="2000"/>
              <a:t> Services, CDC; 2014. Disponible à l’adresse: </a:t>
            </a:r>
          </a:p>
          <a:p>
            <a:pPr>
              <a:spcBef>
                <a:spcPts val="800"/>
              </a:spcBef>
              <a:defRPr sz="2000"/>
            </a:pPr>
            <a:endParaRPr/>
          </a:p>
          <a:p>
            <a:pPr>
              <a:spcBef>
                <a:spcPts val="700"/>
              </a:spcBef>
              <a:defRPr sz="2000"/>
            </a:pPr>
            <a:r>
              <a:t> </a:t>
            </a:r>
            <a:r>
              <a:rPr u="sng">
                <a:solidFill>
                  <a:srgbClr val="0563C1"/>
                </a:solidFill>
                <a:uFill>
                  <a:solidFill>
                    <a:srgbClr val="0563C1"/>
                  </a:solidFill>
                </a:uFill>
                <a:hlinkClick r:id="rId2"/>
              </a:rPr>
              <a:t>https://www.cdc.gov/publichealth101/epidemiology.html</a:t>
            </a:r>
            <a:r>
              <a:t>.</a:t>
            </a:r>
          </a:p>
          <a:p>
            <a:pPr>
              <a:spcBef>
                <a:spcPts val="800"/>
              </a:spcBef>
              <a:defRPr sz="2000"/>
            </a:pPr>
            <a:endParaRPr/>
          </a:p>
          <a:p>
            <a:pPr>
              <a:spcBef>
                <a:spcPts val="700"/>
              </a:spcBef>
              <a:defRPr sz="2000"/>
            </a:pPr>
            <a:r>
              <a:rPr u="sng">
                <a:solidFill>
                  <a:srgbClr val="0563C1"/>
                </a:solidFill>
                <a:uFill>
                  <a:solidFill>
                    <a:srgbClr val="0563C1"/>
                  </a:solidFill>
                </a:uFill>
                <a:hlinkClick r:id="rId3"/>
              </a:rPr>
              <a:t> https://www.cdc.gov/training/quicklearns/createepi/</a:t>
            </a:r>
            <a:r>
              <a:t>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a:t>Merci!</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Content Placeholder 2"/>
          <p:cNvSpPr txBox="1">
            <a:spLocks noGrp="1"/>
          </p:cNvSpPr>
          <p:nvPr>
            <p:ph type="body" idx="1"/>
          </p:nvPr>
        </p:nvSpPr>
        <p:spPr>
          <a:xfrm>
            <a:off x="504824" y="842962"/>
            <a:ext cx="11096625" cy="5206965"/>
          </a:xfrm>
          <a:prstGeom prst="rect">
            <a:avLst/>
          </a:prstGeom>
        </p:spPr>
        <p:txBody>
          <a:bodyPr lIns="0" tIns="0" rIns="0" bIns="0" anchor="t">
            <a:normAutofit/>
          </a:bodyPr>
          <a:lstStyle/>
          <a:p>
            <a:pPr defTabSz="271962">
              <a:spcBef>
                <a:spcPts val="225"/>
              </a:spcBef>
              <a:defRPr sz="1879"/>
            </a:pPr>
            <a:r>
              <a:rPr lang="fr" sz="1600" b="1" dirty="0">
                <a:cs typeface="Segoe UI"/>
              </a:rPr>
              <a:t>Plateforme d’apprentissage de l’OMS sur la sécurité sanitaire – Supports de formation</a:t>
            </a:r>
            <a:endParaRPr lang="en-US" sz="1600" dirty="0">
              <a:cs typeface="Segoe UI"/>
            </a:endParaRP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Les présents supports de formation sont la propriété de © l’Organisation mondiale de la Santé (OMS), 2022. Tous droits réservés.</a:t>
            </a:r>
          </a:p>
          <a:p>
            <a:pPr defTabSz="271962">
              <a:spcBef>
                <a:spcPts val="225"/>
              </a:spcBef>
              <a:defRPr sz="1879"/>
            </a:pPr>
            <a:r>
              <a:rPr lang="fr" sz="1600" dirty="0">
                <a:cs typeface="Segoe UI"/>
              </a:rPr>
              <a:t>Votre utilisation des présents supports est soumise aux conditions d’utilisation de la « </a:t>
            </a:r>
            <a:r>
              <a:rPr lang="fr" sz="1600" u="sng" dirty="0">
                <a:solidFill>
                  <a:srgbClr val="0000FF"/>
                </a:solidFill>
                <a:cs typeface="Segoe UI"/>
                <a:hlinkClick r:id="rId2"/>
              </a:rPr>
              <a:t>Plateforme d’apprentissage de l’OMS sur la sécurité sanitaire – Supports de formation</a:t>
            </a:r>
            <a:r>
              <a:rPr lang="fr" sz="1600" dirty="0">
                <a:cs typeface="Segoe UI"/>
              </a:rPr>
              <a:t> », que vous avez acceptées en les téléchargeant, et qui sont disponibles sur la Plateforme d’apprentissage sur la sécurité sanitaire à l’adresse suivante : </a:t>
            </a:r>
            <a:r>
              <a:rPr lang="fr" sz="1600" u="sng" dirty="0">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dirty="0">
                <a:cs typeface="Segoe UI"/>
              </a:rPr>
              <a:t>.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Segoe UI"/>
                <a:hlinkClick r:id="rId4"/>
              </a:rPr>
              <a:t>https://extranet.who.int/hslp/</a:t>
            </a:r>
            <a:r>
              <a:rPr lang="fr" sz="16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cs typeface="Segoe UI"/>
            </a:endParaRPr>
          </a:p>
          <a:p>
            <a:pPr defTabSz="271962">
              <a:spcBef>
                <a:spcPts val="225"/>
              </a:spcBef>
              <a:defRPr sz="1879"/>
            </a:pPr>
            <a:endParaRPr lang="fr" sz="1600" dirty="0">
              <a:cs typeface="Segoe UI"/>
            </a:endParaRPr>
          </a:p>
          <a:p>
            <a:pPr defTabSz="271962">
              <a:spcBef>
                <a:spcPts val="225"/>
              </a:spcBef>
              <a:defRPr sz="1879"/>
            </a:pPr>
            <a:r>
              <a:rPr lang="fr" sz="1600" dirty="0">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Segoe UI"/>
                <a:hlinkClick r:id="rId5"/>
              </a:rPr>
              <a:t>ihrhrt@who.int</a:t>
            </a:r>
            <a:r>
              <a:rPr lang="fr" sz="1600" dirty="0">
                <a:cs typeface="Segoe UI"/>
              </a:rPr>
              <a:t>.</a:t>
            </a:r>
            <a:endParaRPr lang="en-US" sz="1600" dirty="0">
              <a:cs typeface="Segoe UI"/>
            </a:endParaRPr>
          </a:p>
          <a:p>
            <a:pPr algn="just" defTabSz="271962">
              <a:spcBef>
                <a:spcPts val="200"/>
              </a:spcBef>
              <a:buFont typeface="Arial"/>
              <a:defRPr sz="1879"/>
            </a:pPr>
            <a:endParaRPr sz="185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279463" y="1218091"/>
            <a:ext cx="3264196" cy="863288"/>
          </a:xfrm>
          <a:prstGeom prst="rect">
            <a:avLst/>
          </a:prstGeom>
        </p:spPr>
        <p:txBody>
          <a:bodyPr lIns="0" tIns="0" rIns="0" bIns="0"/>
          <a:lstStyle/>
          <a:p>
            <a:r>
              <a:rPr b="1"/>
              <a:t>Introduction</a:t>
            </a:r>
          </a:p>
        </p:txBody>
      </p:sp>
      <p:sp>
        <p:nvSpPr>
          <p:cNvPr id="284" name="Google Shape;308;p8"/>
          <p:cNvSpPr txBox="1">
            <a:spLocks noGrp="1"/>
          </p:cNvSpPr>
          <p:nvPr>
            <p:ph type="body" idx="4294967295"/>
          </p:nvPr>
        </p:nvSpPr>
        <p:spPr>
          <a:xfrm>
            <a:off x="4273550" y="1821025"/>
            <a:ext cx="7529514" cy="3215951"/>
          </a:xfrm>
          <a:prstGeom prst="rect">
            <a:avLst/>
          </a:prstGeom>
        </p:spPr>
        <p:txBody>
          <a:bodyPr lIns="0" tIns="0" rIns="0" bIns="0" anchor="t">
            <a:normAutofit lnSpcReduction="10000"/>
          </a:bodyPr>
          <a:lstStyle/>
          <a:p>
            <a:pPr>
              <a:spcBef>
                <a:spcPts val="200"/>
              </a:spcBef>
              <a:defRPr sz="2000"/>
            </a:pPr>
            <a:r>
              <a:rPr lang="fr" sz="2200" dirty="0">
                <a:cs typeface="Segoe UI"/>
              </a:rPr>
              <a:t>Cette ressource d’apprentissage fait partie du Kit de formation avancée pour les équipes d’intervention rapide (KIFA EIR), et s’adresse en particulier aux membres des EIR.</a:t>
            </a:r>
          </a:p>
          <a:p>
            <a:pPr>
              <a:spcBef>
                <a:spcPts val="200"/>
              </a:spcBef>
              <a:defRPr sz="2000"/>
            </a:pPr>
            <a:endParaRPr lang="en-US" sz="2200" dirty="0">
              <a:cs typeface="Segoe UI"/>
            </a:endParaRPr>
          </a:p>
          <a:p>
            <a:pPr>
              <a:spcBef>
                <a:spcPts val="200"/>
              </a:spcBef>
              <a:defRPr sz="2000"/>
            </a:pPr>
            <a:r>
              <a:rPr lang="fr" sz="2200" dirty="0">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a:spcBef>
                <a:spcPts val="200"/>
              </a:spcBef>
              <a:defRPr sz="2000"/>
            </a:pPr>
            <a:endParaRPr lang="en-US" sz="2200" dirty="0">
              <a:cs typeface="Segoe UI"/>
            </a:endParaRPr>
          </a:p>
          <a:p>
            <a:pPr>
              <a:spcBef>
                <a:spcPts val="200"/>
              </a:spcBef>
              <a:defRPr sz="2000"/>
            </a:pPr>
            <a:r>
              <a:rPr lang="fr" sz="2200" dirty="0">
                <a:cs typeface="Segoe UI"/>
              </a:rPr>
              <a:t>Le KIFA EIR est une composante du Programme de Formation des Equipes d’Intervention Rapide de l’OMS.</a:t>
            </a: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itle 3"/>
          <p:cNvSpPr txBox="1">
            <a:spLocks noGrp="1"/>
          </p:cNvSpPr>
          <p:nvPr>
            <p:ph type="title"/>
          </p:nvPr>
        </p:nvSpPr>
        <p:spPr>
          <a:xfrm>
            <a:off x="244755" y="674159"/>
            <a:ext cx="3362722" cy="1751456"/>
          </a:xfrm>
          <a:prstGeom prst="rect">
            <a:avLst/>
          </a:prstGeom>
        </p:spPr>
        <p:txBody>
          <a:bodyPr lIns="45719" tIns="45720" rIns="45719" bIns="45720" anchor="ctr">
            <a:normAutofit/>
          </a:bodyPr>
          <a:lstStyle/>
          <a:p>
            <a:r>
              <a:rPr lang="fr-FR" b="1"/>
              <a:t>Objectifs d’apprentissage</a:t>
            </a:r>
            <a:endParaRPr b="1"/>
          </a:p>
        </p:txBody>
      </p:sp>
      <p:sp>
        <p:nvSpPr>
          <p:cNvPr id="289" name="Content Placeholder 4"/>
          <p:cNvSpPr txBox="1">
            <a:spLocks noGrp="1"/>
          </p:cNvSpPr>
          <p:nvPr>
            <p:ph type="body" idx="4294967295"/>
          </p:nvPr>
        </p:nvSpPr>
        <p:spPr>
          <a:xfrm>
            <a:off x="4273550" y="2425615"/>
            <a:ext cx="7529514" cy="2006770"/>
          </a:xfrm>
          <a:prstGeom prst="rect">
            <a:avLst/>
          </a:prstGeom>
        </p:spPr>
        <p:txBody>
          <a:bodyPr>
            <a:normAutofit fontScale="92500" lnSpcReduction="10000"/>
          </a:bodyPr>
          <a:lstStyle/>
          <a:p>
            <a:endParaRPr lang="en-GB"/>
          </a:p>
          <a:p>
            <a:r>
              <a:rPr lang="fr-FR" sz="2600" b="1">
                <a:solidFill>
                  <a:schemeClr val="tx1"/>
                </a:solidFill>
              </a:rPr>
              <a:t>Au terme de cette activité, vous devriez être en mesure de :</a:t>
            </a:r>
          </a:p>
          <a:p>
            <a:endParaRPr lang="fr-FR">
              <a:solidFill>
                <a:srgbClr val="002060"/>
              </a:solidFill>
            </a:endParaRPr>
          </a:p>
          <a:p>
            <a:pPr marL="342900" indent="-342900">
              <a:buClr>
                <a:srgbClr val="C00000"/>
              </a:buClr>
              <a:buFont typeface="Arial" panose="020B0604020202020204" pitchFamily="34" charset="0"/>
              <a:buChar char="•"/>
            </a:pPr>
            <a:r>
              <a:rPr lang="fr-FR"/>
              <a:t>Réaliser une courbe épidémiologique à partir des données d’une enquête sur une flambée épidémique</a:t>
            </a: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7;p8">
            <a:extLst>
              <a:ext uri="{FF2B5EF4-FFF2-40B4-BE49-F238E27FC236}">
                <a16:creationId xmlns:a16="http://schemas.microsoft.com/office/drawing/2014/main" id="{DC891D8D-F069-0B76-84FC-4BEAA3EC58F8}"/>
              </a:ext>
            </a:extLst>
          </p:cNvPr>
          <p:cNvSpPr txBox="1">
            <a:spLocks/>
          </p:cNvSpPr>
          <p:nvPr/>
        </p:nvSpPr>
        <p:spPr>
          <a:xfrm>
            <a:off x="374713" y="1151416"/>
            <a:ext cx="3264196" cy="86328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Instruction</a:t>
            </a:r>
            <a:r>
              <a:rPr lang="fr-FR" b="1" dirty="0"/>
              <a:t>s</a:t>
            </a:r>
            <a:endParaRPr lang="hu-HU" b="1" dirty="0"/>
          </a:p>
        </p:txBody>
      </p:sp>
      <p:sp>
        <p:nvSpPr>
          <p:cNvPr id="2" name="Szövegdoboz 1">
            <a:extLst>
              <a:ext uri="{FF2B5EF4-FFF2-40B4-BE49-F238E27FC236}">
                <a16:creationId xmlns:a16="http://schemas.microsoft.com/office/drawing/2014/main" id="{C031B5BD-9CEF-262A-4696-4132064C0F54}"/>
              </a:ext>
            </a:extLst>
          </p:cNvPr>
          <p:cNvSpPr txBox="1"/>
          <p:nvPr/>
        </p:nvSpPr>
        <p:spPr>
          <a:xfrm>
            <a:off x="4168597" y="1662279"/>
            <a:ext cx="7454457" cy="37856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800"/>
            </a:pPr>
            <a:r>
              <a:rPr lang="fr-FR" sz="2400">
                <a:latin typeface="+mn-lt"/>
              </a:rPr>
              <a:t>En utilisant du papier quadrillé, chaque groupe créera une courbe épidémiologique basée sur les données de la flambée épidémiologique (diapositive suivante)</a:t>
            </a:r>
            <a:r>
              <a:rPr lang="en-US" sz="2400">
                <a:latin typeface="+mn-lt"/>
              </a:rPr>
              <a:t>.</a:t>
            </a:r>
          </a:p>
          <a:p>
            <a:pPr>
              <a:defRPr sz="2800"/>
            </a:pPr>
            <a:endParaRPr lang="en-US" sz="2400">
              <a:latin typeface="+mn-lt"/>
            </a:endParaRPr>
          </a:p>
          <a:p>
            <a:pPr>
              <a:defRPr sz="2800"/>
            </a:pPr>
            <a:r>
              <a:rPr lang="fr-FR" sz="2400">
                <a:latin typeface="+mn-lt"/>
              </a:rPr>
              <a:t>Les courbes épidémiologiques devraient inclure les éléments suivants : </a:t>
            </a:r>
          </a:p>
          <a:p>
            <a:pPr marL="342900" indent="-342900">
              <a:buClr>
                <a:schemeClr val="accent3"/>
              </a:buClr>
              <a:buFont typeface="Arial" panose="020B0604020202020204" pitchFamily="34" charset="0"/>
              <a:buChar char="•"/>
              <a:defRPr sz="2800"/>
            </a:pPr>
            <a:r>
              <a:rPr lang="fr-FR" sz="2400">
                <a:latin typeface="+mn-lt"/>
              </a:rPr>
              <a:t>Un titre pour le graphique </a:t>
            </a:r>
          </a:p>
          <a:p>
            <a:pPr marL="342900" indent="-342900">
              <a:buClr>
                <a:schemeClr val="accent3"/>
              </a:buClr>
              <a:buFont typeface="Arial" panose="020B0604020202020204" pitchFamily="34" charset="0"/>
              <a:buChar char="•"/>
              <a:defRPr sz="2800"/>
            </a:pPr>
            <a:r>
              <a:rPr lang="fr-FR" sz="2400">
                <a:latin typeface="+mn-lt"/>
              </a:rPr>
              <a:t>Un titre pour l’axe des abscisses (horizontal) et un autre pour l’axe des ordonnées (vertical)</a:t>
            </a:r>
          </a:p>
          <a:p>
            <a:pPr marL="342900" indent="-342900">
              <a:buClr>
                <a:schemeClr val="accent3"/>
              </a:buClr>
              <a:buFont typeface="Arial" panose="020B0604020202020204" pitchFamily="34" charset="0"/>
              <a:buChar char="•"/>
              <a:defRPr sz="2800"/>
            </a:pPr>
            <a:r>
              <a:rPr lang="fr-FR" sz="2400">
                <a:latin typeface="+mn-lt"/>
              </a:rPr>
              <a:t>Des étiquettes de valeur pour les deux axes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 name="Content Placeholder 3"/>
          <p:cNvGraphicFramePr/>
          <p:nvPr>
            <p:extLst>
              <p:ext uri="{D42A27DB-BD31-4B8C-83A1-F6EECF244321}">
                <p14:modId xmlns:p14="http://schemas.microsoft.com/office/powerpoint/2010/main" val="385437747"/>
              </p:ext>
            </p:extLst>
          </p:nvPr>
        </p:nvGraphicFramePr>
        <p:xfrm>
          <a:off x="2603613" y="1245363"/>
          <a:ext cx="6984774" cy="4367275"/>
        </p:xfrm>
        <a:graphic>
          <a:graphicData uri="http://schemas.openxmlformats.org/drawingml/2006/table">
            <a:tbl>
              <a:tblPr firstRow="1" bandRow="1">
                <a:tableStyleId>{4C3C2611-4C71-4FC5-86AE-919BDF0F9419}</a:tableStyleId>
              </a:tblPr>
              <a:tblGrid>
                <a:gridCol w="1164129">
                  <a:extLst>
                    <a:ext uri="{9D8B030D-6E8A-4147-A177-3AD203B41FA5}">
                      <a16:colId xmlns:a16="http://schemas.microsoft.com/office/drawing/2014/main" val="20000"/>
                    </a:ext>
                  </a:extLst>
                </a:gridCol>
                <a:gridCol w="1164129">
                  <a:extLst>
                    <a:ext uri="{9D8B030D-6E8A-4147-A177-3AD203B41FA5}">
                      <a16:colId xmlns:a16="http://schemas.microsoft.com/office/drawing/2014/main" val="20001"/>
                    </a:ext>
                  </a:extLst>
                </a:gridCol>
                <a:gridCol w="1164129">
                  <a:extLst>
                    <a:ext uri="{9D8B030D-6E8A-4147-A177-3AD203B41FA5}">
                      <a16:colId xmlns:a16="http://schemas.microsoft.com/office/drawing/2014/main" val="20002"/>
                    </a:ext>
                  </a:extLst>
                </a:gridCol>
                <a:gridCol w="1164129">
                  <a:extLst>
                    <a:ext uri="{9D8B030D-6E8A-4147-A177-3AD203B41FA5}">
                      <a16:colId xmlns:a16="http://schemas.microsoft.com/office/drawing/2014/main" val="20003"/>
                    </a:ext>
                  </a:extLst>
                </a:gridCol>
                <a:gridCol w="1164129">
                  <a:extLst>
                    <a:ext uri="{9D8B030D-6E8A-4147-A177-3AD203B41FA5}">
                      <a16:colId xmlns:a16="http://schemas.microsoft.com/office/drawing/2014/main" val="20004"/>
                    </a:ext>
                  </a:extLst>
                </a:gridCol>
                <a:gridCol w="1164129">
                  <a:extLst>
                    <a:ext uri="{9D8B030D-6E8A-4147-A177-3AD203B41FA5}">
                      <a16:colId xmlns:a16="http://schemas.microsoft.com/office/drawing/2014/main" val="20005"/>
                    </a:ext>
                  </a:extLst>
                </a:gridCol>
              </a:tblGrid>
              <a:tr h="397025">
                <a:tc gridSpan="6">
                  <a:txBody>
                    <a:bodyPr/>
                    <a:lstStyle/>
                    <a:p>
                      <a:pPr marL="0" marR="0" lvl="0" indent="0" algn="ctr" defTabSz="289321" rtl="0" eaLnBrk="1" fontAlgn="auto" latinLnBrk="0" hangingPunct="1">
                        <a:lnSpc>
                          <a:spcPct val="100000"/>
                        </a:lnSpc>
                        <a:spcBef>
                          <a:spcPts val="0"/>
                        </a:spcBef>
                        <a:spcAft>
                          <a:spcPts val="0"/>
                        </a:spcAft>
                        <a:buClrTx/>
                        <a:buSzTx/>
                        <a:buFontTx/>
                        <a:buNone/>
                        <a:tabLst/>
                        <a:defRPr sz="1800" b="0">
                          <a:solidFill>
                            <a:srgbClr val="000000"/>
                          </a:solidFill>
                        </a:defRPr>
                      </a:pPr>
                      <a:r>
                        <a:rPr lang="fr-FR" sz="2200" b="0" i="0" u="none" strike="noStrike" cap="none" spc="0" baseline="0" noProof="0">
                          <a:solidFill>
                            <a:srgbClr val="000000"/>
                          </a:solidFill>
                          <a:uFillTx/>
                          <a:latin typeface="+mn-lt"/>
                          <a:ea typeface="+mn-ea"/>
                          <a:cs typeface="+mn-cs"/>
                          <a:sym typeface="Source Sans Pro Regular"/>
                        </a:rPr>
                        <a:t>Dates d’apparition (n=57)</a:t>
                      </a:r>
                    </a:p>
                  </a:txBody>
                  <a:tcPr marL="9525" marR="9525" marT="9525" marB="9525" anchor="ctr" horzOverflow="overflow">
                    <a:lnB w="12700">
                      <a:solidFill>
                        <a:srgbClr val="000000"/>
                      </a:solidFill>
                    </a:lnB>
                    <a:noFill/>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397025">
                <a:tc>
                  <a:txBody>
                    <a:bodyPr/>
                    <a:lstStyle/>
                    <a:p>
                      <a:pPr algn="ctr" defTabSz="289321">
                        <a:tabLst>
                          <a:tab pos="1308100" algn="l"/>
                        </a:tabLst>
                        <a:defRPr sz="1800"/>
                      </a:pPr>
                      <a:r>
                        <a:rPr sz="2200">
                          <a:latin typeface="+mn-lt"/>
                          <a:ea typeface="+mn-ea"/>
                          <a:cs typeface="+mn-cs"/>
                        </a:rPr>
                        <a:t>  9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14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15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16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17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19 Oct</a:t>
                      </a:r>
                    </a:p>
                  </a:txBody>
                  <a:tcPr marL="9525" marR="9525" marT="9525" marB="9525" anchor="ctr" horzOverflow="overflow">
                    <a:lnT w="12700">
                      <a:solidFill>
                        <a:srgbClr val="000000"/>
                      </a:solidFill>
                    </a:lnT>
                    <a:noFill/>
                  </a:tcPr>
                </a:tc>
                <a:extLst>
                  <a:ext uri="{0D108BD9-81ED-4DB2-BD59-A6C34878D82A}">
                    <a16:rowId xmlns:a16="http://schemas.microsoft.com/office/drawing/2014/main" val="10001"/>
                  </a:ext>
                </a:extLst>
              </a:tr>
              <a:tr h="397025">
                <a:tc>
                  <a:txBody>
                    <a:bodyPr/>
                    <a:lstStyle/>
                    <a:p>
                      <a:pPr algn="ctr" defTabSz="289321">
                        <a:defRPr sz="1800"/>
                      </a:pPr>
                      <a:r>
                        <a:rPr sz="2200">
                          <a:latin typeface="+mn-lt"/>
                          <a:ea typeface="+mn-ea"/>
                          <a:cs typeface="+mn-cs"/>
                        </a:rPr>
                        <a:t>11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2"/>
                  </a:ext>
                </a:extLst>
              </a:tr>
              <a:tr h="397025">
                <a:tc>
                  <a:txBody>
                    <a:bodyPr/>
                    <a:lstStyle/>
                    <a:p>
                      <a:pPr algn="ctr" defTabSz="289321">
                        <a:defRPr sz="1800"/>
                      </a:pPr>
                      <a:r>
                        <a:rPr sz="2200">
                          <a:latin typeface="+mn-lt"/>
                          <a:ea typeface="+mn-ea"/>
                          <a:cs typeface="+mn-cs"/>
                        </a:rPr>
                        <a:t>13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3"/>
                  </a:ext>
                </a:extLst>
              </a:tr>
              <a:tr h="397025">
                <a:tc>
                  <a:txBody>
                    <a:bodyPr/>
                    <a:lstStyle/>
                    <a:p>
                      <a:pPr algn="ctr" defTabSz="289321">
                        <a:defRPr sz="1800"/>
                      </a:pPr>
                      <a:r>
                        <a:rPr sz="2200">
                          <a:latin typeface="+mn-lt"/>
                          <a:ea typeface="+mn-ea"/>
                          <a:cs typeface="+mn-cs"/>
                        </a:rPr>
                        <a:t>13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22 Oct</a:t>
                      </a:r>
                    </a:p>
                  </a:txBody>
                  <a:tcPr marL="9525" marR="9525" marT="9525" marB="9525" anchor="ctr" horzOverflow="overflow">
                    <a:noFill/>
                  </a:tcPr>
                </a:tc>
                <a:extLst>
                  <a:ext uri="{0D108BD9-81ED-4DB2-BD59-A6C34878D82A}">
                    <a16:rowId xmlns:a16="http://schemas.microsoft.com/office/drawing/2014/main" val="10004"/>
                  </a:ext>
                </a:extLst>
              </a:tr>
              <a:tr h="397025">
                <a:tc>
                  <a:txBody>
                    <a:bodyPr/>
                    <a:lstStyle/>
                    <a:p>
                      <a:pPr algn="ctr" defTabSz="289321">
                        <a:defRPr sz="1800"/>
                      </a:pPr>
                      <a:r>
                        <a:rPr sz="2200">
                          <a:latin typeface="+mn-lt"/>
                          <a:ea typeface="+mn-ea"/>
                          <a:cs typeface="+mn-cs"/>
                        </a:rPr>
                        <a:t>13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23 Oct</a:t>
                      </a:r>
                    </a:p>
                  </a:txBody>
                  <a:tcPr marL="9525" marR="9525" marT="9525" marB="9525" anchor="ctr" horzOverflow="overflow">
                    <a:noFill/>
                  </a:tcPr>
                </a:tc>
                <a:extLst>
                  <a:ext uri="{0D108BD9-81ED-4DB2-BD59-A6C34878D82A}">
                    <a16:rowId xmlns:a16="http://schemas.microsoft.com/office/drawing/2014/main" val="10005"/>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25 Oct</a:t>
                      </a:r>
                    </a:p>
                  </a:txBody>
                  <a:tcPr marL="9525" marR="9525" marT="9525" marB="9525" anchor="ctr" horzOverflow="overflow">
                    <a:noFill/>
                  </a:tcPr>
                </a:tc>
                <a:extLst>
                  <a:ext uri="{0D108BD9-81ED-4DB2-BD59-A6C34878D82A}">
                    <a16:rowId xmlns:a16="http://schemas.microsoft.com/office/drawing/2014/main" val="10006"/>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18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7"/>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18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8"/>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18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9"/>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19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10"/>
                  </a:ext>
                </a:extLst>
              </a:tr>
            </a:tbl>
          </a:graphicData>
        </a:graphic>
      </p:graphicFrame>
      <p:sp>
        <p:nvSpPr>
          <p:cNvPr id="298" name="Title 3"/>
          <p:cNvSpPr txBox="1">
            <a:spLocks noGrp="1"/>
          </p:cNvSpPr>
          <p:nvPr>
            <p:ph type="title" idx="4294967295"/>
          </p:nvPr>
        </p:nvSpPr>
        <p:spPr>
          <a:xfrm>
            <a:off x="85725" y="120650"/>
            <a:ext cx="10972800" cy="617538"/>
          </a:xfrm>
          <a:prstGeom prst="rect">
            <a:avLst/>
          </a:prstGeom>
        </p:spPr>
        <p:txBody>
          <a:bodyPr>
            <a:normAutofit fontScale="90000"/>
          </a:bodyPr>
          <a:lstStyle>
            <a:lvl1pPr>
              <a:defRPr sz="3000"/>
            </a:lvl1pPr>
          </a:lstStyle>
          <a:p>
            <a:r>
              <a:rPr lang="fr-FR" b="1"/>
              <a:t>Dates  d’apparition de la maladie X, </a:t>
            </a:r>
            <a:br>
              <a:rPr lang="fr-FR" b="1"/>
            </a:br>
            <a:r>
              <a:rPr lang="fr-FR" b="1"/>
              <a:t>District Y, Octobre 2015</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C862CC5-3016-E393-71D8-1E0E640CBE94}"/>
              </a:ext>
            </a:extLst>
          </p:cNvPr>
          <p:cNvSpPr>
            <a:spLocks noGrp="1"/>
          </p:cNvSpPr>
          <p:nvPr>
            <p:ph type="body" sz="half" idx="1"/>
          </p:nvPr>
        </p:nvSpPr>
        <p:spPr/>
        <p:txBody>
          <a:bodyPr>
            <a:normAutofit/>
          </a:bodyPr>
          <a:lstStyle/>
          <a:p>
            <a:r>
              <a:rPr lang="fr-FR" sz="3600"/>
              <a:t>Débriefing</a:t>
            </a:r>
            <a:endParaRPr lang="en-US" sz="3600"/>
          </a:p>
        </p:txBody>
      </p:sp>
    </p:spTree>
    <p:extLst>
      <p:ext uri="{BB962C8B-B14F-4D97-AF65-F5344CB8AC3E}">
        <p14:creationId xmlns:p14="http://schemas.microsoft.com/office/powerpoint/2010/main" val="367436492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2" name="Content Placeholder 3"/>
          <p:cNvGraphicFramePr/>
          <p:nvPr>
            <p:extLst>
              <p:ext uri="{D42A27DB-BD31-4B8C-83A1-F6EECF244321}">
                <p14:modId xmlns:p14="http://schemas.microsoft.com/office/powerpoint/2010/main" val="63335400"/>
              </p:ext>
            </p:extLst>
          </p:nvPr>
        </p:nvGraphicFramePr>
        <p:xfrm>
          <a:off x="1174311" y="1554272"/>
          <a:ext cx="6348414" cy="4079240"/>
        </p:xfrm>
        <a:graphic>
          <a:graphicData uri="http://schemas.openxmlformats.org/drawingml/2006/table">
            <a:tbl>
              <a:tblPr firstRow="1" bandRow="1">
                <a:tableStyleId>{4C3C2611-4C71-4FC5-86AE-919BDF0F9419}</a:tableStyleId>
              </a:tblPr>
              <a:tblGrid>
                <a:gridCol w="1058069">
                  <a:extLst>
                    <a:ext uri="{9D8B030D-6E8A-4147-A177-3AD203B41FA5}">
                      <a16:colId xmlns:a16="http://schemas.microsoft.com/office/drawing/2014/main" val="20000"/>
                    </a:ext>
                  </a:extLst>
                </a:gridCol>
                <a:gridCol w="1058069">
                  <a:extLst>
                    <a:ext uri="{9D8B030D-6E8A-4147-A177-3AD203B41FA5}">
                      <a16:colId xmlns:a16="http://schemas.microsoft.com/office/drawing/2014/main" val="20001"/>
                    </a:ext>
                  </a:extLst>
                </a:gridCol>
                <a:gridCol w="1058069">
                  <a:extLst>
                    <a:ext uri="{9D8B030D-6E8A-4147-A177-3AD203B41FA5}">
                      <a16:colId xmlns:a16="http://schemas.microsoft.com/office/drawing/2014/main" val="20002"/>
                    </a:ext>
                  </a:extLst>
                </a:gridCol>
                <a:gridCol w="1058069">
                  <a:extLst>
                    <a:ext uri="{9D8B030D-6E8A-4147-A177-3AD203B41FA5}">
                      <a16:colId xmlns:a16="http://schemas.microsoft.com/office/drawing/2014/main" val="20003"/>
                    </a:ext>
                  </a:extLst>
                </a:gridCol>
                <a:gridCol w="1058069">
                  <a:extLst>
                    <a:ext uri="{9D8B030D-6E8A-4147-A177-3AD203B41FA5}">
                      <a16:colId xmlns:a16="http://schemas.microsoft.com/office/drawing/2014/main" val="20004"/>
                    </a:ext>
                  </a:extLst>
                </a:gridCol>
                <a:gridCol w="1058069">
                  <a:extLst>
                    <a:ext uri="{9D8B030D-6E8A-4147-A177-3AD203B41FA5}">
                      <a16:colId xmlns:a16="http://schemas.microsoft.com/office/drawing/2014/main" val="20005"/>
                    </a:ext>
                  </a:extLst>
                </a:gridCol>
              </a:tblGrid>
              <a:tr h="370840">
                <a:tc gridSpan="6">
                  <a:txBody>
                    <a:bodyPr/>
                    <a:lstStyle/>
                    <a:p>
                      <a:pPr algn="ctr" fontAlgn="b"/>
                      <a:r>
                        <a:rPr lang="fr-FR" sz="2000" b="0" i="0" u="none" strike="noStrike" cap="none" spc="0" baseline="0" noProof="0">
                          <a:solidFill>
                            <a:srgbClr val="000000"/>
                          </a:solidFill>
                          <a:uFillTx/>
                          <a:latin typeface="Calibri"/>
                          <a:ea typeface="Calibri"/>
                          <a:cs typeface="Calibri"/>
                          <a:sym typeface="Source Sans Pro Regular"/>
                        </a:rPr>
                        <a:t>Dates d’apparition (n=57)</a:t>
                      </a:r>
                    </a:p>
                  </a:txBody>
                  <a:tcPr marL="9525" marR="9525" marT="9525" marB="9525" anchor="ctr" horzOverflow="overflow">
                    <a:lnB w="12700">
                      <a:solidFill>
                        <a:srgbClr val="000000"/>
                      </a:solidFill>
                    </a:lnB>
                    <a:noFill/>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370840">
                <a:tc>
                  <a:txBody>
                    <a:bodyPr/>
                    <a:lstStyle/>
                    <a:p>
                      <a:pPr algn="ctr" defTabSz="289321">
                        <a:tabLst>
                          <a:tab pos="1308100" algn="l"/>
                        </a:tabLst>
                        <a:defRPr sz="1800"/>
                      </a:pPr>
                      <a:r>
                        <a:rPr sz="2000">
                          <a:latin typeface="+mn-lt"/>
                          <a:ea typeface="+mn-ea"/>
                          <a:cs typeface="+mn-cs"/>
                        </a:rPr>
                        <a:t>  9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14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15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16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17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19 Oct</a:t>
                      </a:r>
                    </a:p>
                  </a:txBody>
                  <a:tcPr marL="9525" marR="9525" marT="9525" marB="9525" anchor="ctr" horzOverflow="overflow">
                    <a:lnT w="12700">
                      <a:solidFill>
                        <a:srgbClr val="000000"/>
                      </a:solidFill>
                    </a:lnT>
                    <a:noFill/>
                  </a:tcPr>
                </a:tc>
                <a:extLst>
                  <a:ext uri="{0D108BD9-81ED-4DB2-BD59-A6C34878D82A}">
                    <a16:rowId xmlns:a16="http://schemas.microsoft.com/office/drawing/2014/main" val="10001"/>
                  </a:ext>
                </a:extLst>
              </a:tr>
              <a:tr h="370840">
                <a:tc>
                  <a:txBody>
                    <a:bodyPr/>
                    <a:lstStyle/>
                    <a:p>
                      <a:pPr algn="ctr" defTabSz="289321">
                        <a:defRPr sz="1800"/>
                      </a:pPr>
                      <a:r>
                        <a:rPr sz="2000">
                          <a:latin typeface="+mn-lt"/>
                          <a:ea typeface="+mn-ea"/>
                          <a:cs typeface="+mn-cs"/>
                        </a:rPr>
                        <a:t>11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2"/>
                  </a:ext>
                </a:extLst>
              </a:tr>
              <a:tr h="370840">
                <a:tc>
                  <a:txBody>
                    <a:bodyPr/>
                    <a:lstStyle/>
                    <a:p>
                      <a:pPr algn="ctr" defTabSz="289321">
                        <a:defRPr sz="1800"/>
                      </a:pPr>
                      <a:r>
                        <a:rPr sz="2000">
                          <a:latin typeface="+mn-lt"/>
                          <a:ea typeface="+mn-ea"/>
                          <a:cs typeface="+mn-cs"/>
                        </a:rPr>
                        <a:t>13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3"/>
                  </a:ext>
                </a:extLst>
              </a:tr>
              <a:tr h="370840">
                <a:tc>
                  <a:txBody>
                    <a:bodyPr/>
                    <a:lstStyle/>
                    <a:p>
                      <a:pPr algn="ctr" defTabSz="289321">
                        <a:defRPr sz="1800"/>
                      </a:pPr>
                      <a:r>
                        <a:rPr sz="2000">
                          <a:latin typeface="+mn-lt"/>
                          <a:ea typeface="+mn-ea"/>
                          <a:cs typeface="+mn-cs"/>
                        </a:rPr>
                        <a:t>13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22 Oct</a:t>
                      </a:r>
                    </a:p>
                  </a:txBody>
                  <a:tcPr marL="9525" marR="9525" marT="9525" marB="9525" anchor="ctr" horzOverflow="overflow">
                    <a:noFill/>
                  </a:tcPr>
                </a:tc>
                <a:extLst>
                  <a:ext uri="{0D108BD9-81ED-4DB2-BD59-A6C34878D82A}">
                    <a16:rowId xmlns:a16="http://schemas.microsoft.com/office/drawing/2014/main" val="10004"/>
                  </a:ext>
                </a:extLst>
              </a:tr>
              <a:tr h="370840">
                <a:tc>
                  <a:txBody>
                    <a:bodyPr/>
                    <a:lstStyle/>
                    <a:p>
                      <a:pPr algn="ctr" defTabSz="289321">
                        <a:defRPr sz="1800"/>
                      </a:pPr>
                      <a:r>
                        <a:rPr sz="2000">
                          <a:latin typeface="+mn-lt"/>
                          <a:ea typeface="+mn-ea"/>
                          <a:cs typeface="+mn-cs"/>
                        </a:rPr>
                        <a:t>13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23 Oct</a:t>
                      </a:r>
                    </a:p>
                  </a:txBody>
                  <a:tcPr marL="9525" marR="9525" marT="9525" marB="9525" anchor="ctr" horzOverflow="overflow">
                    <a:noFill/>
                  </a:tcPr>
                </a:tc>
                <a:extLst>
                  <a:ext uri="{0D108BD9-81ED-4DB2-BD59-A6C34878D82A}">
                    <a16:rowId xmlns:a16="http://schemas.microsoft.com/office/drawing/2014/main" val="10005"/>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25 Oct</a:t>
                      </a:r>
                    </a:p>
                  </a:txBody>
                  <a:tcPr marL="9525" marR="9525" marT="9525" marB="9525" anchor="ctr" horzOverflow="overflow">
                    <a:noFill/>
                  </a:tcPr>
                </a:tc>
                <a:extLst>
                  <a:ext uri="{0D108BD9-81ED-4DB2-BD59-A6C34878D82A}">
                    <a16:rowId xmlns:a16="http://schemas.microsoft.com/office/drawing/2014/main" val="10006"/>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18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7"/>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18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8"/>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18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9"/>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19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10"/>
                  </a:ext>
                </a:extLst>
              </a:tr>
            </a:tbl>
          </a:graphicData>
        </a:graphic>
      </p:graphicFrame>
      <p:sp>
        <p:nvSpPr>
          <p:cNvPr id="303" name="Title 2"/>
          <p:cNvSpPr txBox="1"/>
          <p:nvPr/>
        </p:nvSpPr>
        <p:spPr>
          <a:xfrm>
            <a:off x="1181067" y="1005839"/>
            <a:ext cx="6648025" cy="3693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a:solidFill>
                  <a:srgbClr val="632523"/>
                </a:solidFill>
                <a:latin typeface="+mn-lt"/>
                <a:ea typeface="+mn-ea"/>
                <a:cs typeface="+mn-cs"/>
                <a:sym typeface="Source Sans Pro Regular"/>
              </a:defRPr>
            </a:lvl1pPr>
          </a:lstStyle>
          <a:p>
            <a:r>
              <a:rPr lang="fr-FR" b="1"/>
              <a:t>Dates d’apparition de la Maladie X, District Y, Octobre 2015</a:t>
            </a:r>
          </a:p>
        </p:txBody>
      </p:sp>
      <p:graphicFrame>
        <p:nvGraphicFramePr>
          <p:cNvPr id="304" name="Table 6"/>
          <p:cNvGraphicFramePr/>
          <p:nvPr>
            <p:extLst>
              <p:ext uri="{D42A27DB-BD31-4B8C-83A1-F6EECF244321}">
                <p14:modId xmlns:p14="http://schemas.microsoft.com/office/powerpoint/2010/main" val="3781899706"/>
              </p:ext>
            </p:extLst>
          </p:nvPr>
        </p:nvGraphicFramePr>
        <p:xfrm>
          <a:off x="8441871" y="352425"/>
          <a:ext cx="1905000" cy="5574030"/>
        </p:xfrm>
        <a:graphic>
          <a:graphicData uri="http://schemas.openxmlformats.org/drawingml/2006/table">
            <a:tbl>
              <a:tblPr>
                <a:tableStyleId>{4C3C2611-4C71-4FC5-86AE-919BDF0F9419}</a:tableStyleId>
              </a:tblPr>
              <a:tblGrid>
                <a:gridCol w="748393">
                  <a:extLst>
                    <a:ext uri="{9D8B030D-6E8A-4147-A177-3AD203B41FA5}">
                      <a16:colId xmlns:a16="http://schemas.microsoft.com/office/drawing/2014/main" val="20000"/>
                    </a:ext>
                  </a:extLst>
                </a:gridCol>
                <a:gridCol w="1156607">
                  <a:extLst>
                    <a:ext uri="{9D8B030D-6E8A-4147-A177-3AD203B41FA5}">
                      <a16:colId xmlns:a16="http://schemas.microsoft.com/office/drawing/2014/main" val="20001"/>
                    </a:ext>
                  </a:extLst>
                </a:gridCol>
              </a:tblGrid>
              <a:tr h="270933">
                <a:tc>
                  <a:txBody>
                    <a:bodyPr/>
                    <a:lstStyle/>
                    <a:p>
                      <a:pPr algn="ctr" defTabSz="289321">
                        <a:defRPr sz="1800"/>
                      </a:pPr>
                      <a:r>
                        <a:rPr>
                          <a:latin typeface="+mn-lt"/>
                          <a:ea typeface="+mn-ea"/>
                          <a:cs typeface="+mn-cs"/>
                        </a:rPr>
                        <a:t>Oct.</a:t>
                      </a:r>
                    </a:p>
                  </a:txBody>
                  <a:tcPr marL="9525" marR="9525" marT="9525" marB="9525" anchor="ctr" horzOverflow="overflow">
                    <a:solidFill>
                      <a:srgbClr val="E6E7EA"/>
                    </a:solidFill>
                  </a:tcPr>
                </a:tc>
                <a:tc>
                  <a:txBody>
                    <a:bodyPr/>
                    <a:lstStyle/>
                    <a:p>
                      <a:pPr algn="ctr" defTabSz="289321">
                        <a:defRPr sz="1800"/>
                      </a:pPr>
                      <a:r>
                        <a:rPr lang="fr-FR" err="1">
                          <a:latin typeface="+mn-lt"/>
                          <a:ea typeface="+mn-ea"/>
                          <a:cs typeface="+mn-cs"/>
                        </a:rPr>
                        <a:t>Nbre</a:t>
                      </a:r>
                      <a:r>
                        <a:rPr>
                          <a:latin typeface="+mn-lt"/>
                          <a:ea typeface="+mn-ea"/>
                          <a:cs typeface="+mn-cs"/>
                        </a:rPr>
                        <a:t>. Case</a:t>
                      </a:r>
                    </a:p>
                  </a:txBody>
                  <a:tcPr marL="9525" marR="9525" marT="9525" marB="9525" anchor="ctr" horzOverflow="overflow">
                    <a:solidFill>
                      <a:srgbClr val="E6E7EA"/>
                    </a:solidFill>
                  </a:tcPr>
                </a:tc>
                <a:extLst>
                  <a:ext uri="{0D108BD9-81ED-4DB2-BD59-A6C34878D82A}">
                    <a16:rowId xmlns:a16="http://schemas.microsoft.com/office/drawing/2014/main" val="10000"/>
                  </a:ext>
                </a:extLst>
              </a:tr>
              <a:tr h="141923">
                <a:tc>
                  <a:txBody>
                    <a:bodyPr/>
                    <a:lstStyle/>
                    <a:p>
                      <a:pPr algn="ctr" defTabSz="289321">
                        <a:defRPr sz="1800"/>
                      </a:pPr>
                      <a:r>
                        <a:rPr>
                          <a:latin typeface="+mn-lt"/>
                          <a:ea typeface="+mn-ea"/>
                          <a:cs typeface="+mn-cs"/>
                        </a:rPr>
                        <a:t>1–8</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0</a:t>
                      </a:r>
                      <a:endParaRPr/>
                    </a:p>
                  </a:txBody>
                  <a:tcPr marL="9525" marR="9525" marT="9525" marB="9525" anchor="ctr" horzOverflow="overflow">
                    <a:solidFill>
                      <a:srgbClr val="E6E7EA"/>
                    </a:solidFill>
                  </a:tcPr>
                </a:tc>
                <a:extLst>
                  <a:ext uri="{0D108BD9-81ED-4DB2-BD59-A6C34878D82A}">
                    <a16:rowId xmlns:a16="http://schemas.microsoft.com/office/drawing/2014/main" val="10001"/>
                  </a:ext>
                </a:extLst>
              </a:tr>
              <a:tr h="141923">
                <a:tc>
                  <a:txBody>
                    <a:bodyPr/>
                    <a:lstStyle/>
                    <a:p>
                      <a:pPr algn="ctr" defTabSz="289321">
                        <a:defRPr sz="1800"/>
                      </a:pPr>
                      <a:r>
                        <a:rPr>
                          <a:latin typeface="+mn-lt"/>
                          <a:ea typeface="+mn-ea"/>
                          <a:cs typeface="+mn-cs"/>
                        </a:rPr>
                        <a:t>9</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a:t>
                      </a:r>
                      <a:endParaRPr/>
                    </a:p>
                  </a:txBody>
                  <a:tcPr marL="9525" marR="9525" marT="9525" marB="9525" anchor="ctr" horzOverflow="overflow">
                    <a:solidFill>
                      <a:srgbClr val="E6E7EA"/>
                    </a:solidFill>
                  </a:tcPr>
                </a:tc>
                <a:extLst>
                  <a:ext uri="{0D108BD9-81ED-4DB2-BD59-A6C34878D82A}">
                    <a16:rowId xmlns:a16="http://schemas.microsoft.com/office/drawing/2014/main" val="10002"/>
                  </a:ext>
                </a:extLst>
              </a:tr>
              <a:tr h="270933">
                <a:tc>
                  <a:txBody>
                    <a:bodyPr/>
                    <a:lstStyle/>
                    <a:p>
                      <a:pPr algn="ctr" defTabSz="289321">
                        <a:defRPr sz="1800"/>
                      </a:pPr>
                      <a:r>
                        <a:rPr>
                          <a:latin typeface="+mn-lt"/>
                          <a:ea typeface="+mn-ea"/>
                          <a:cs typeface="+mn-cs"/>
                        </a:rPr>
                        <a:t>10</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0</a:t>
                      </a:r>
                      <a:endParaRPr/>
                    </a:p>
                  </a:txBody>
                  <a:tcPr marL="9525" marR="9525" marT="9525" marB="9525" anchor="ctr" horzOverflow="overflow">
                    <a:solidFill>
                      <a:srgbClr val="E6E7EA"/>
                    </a:solidFill>
                  </a:tcPr>
                </a:tc>
                <a:extLst>
                  <a:ext uri="{0D108BD9-81ED-4DB2-BD59-A6C34878D82A}">
                    <a16:rowId xmlns:a16="http://schemas.microsoft.com/office/drawing/2014/main" val="10003"/>
                  </a:ext>
                </a:extLst>
              </a:tr>
              <a:tr h="270933">
                <a:tc>
                  <a:txBody>
                    <a:bodyPr/>
                    <a:lstStyle/>
                    <a:p>
                      <a:pPr algn="ctr" defTabSz="289321">
                        <a:defRPr sz="1800"/>
                      </a:pPr>
                      <a:r>
                        <a:rPr>
                          <a:latin typeface="+mn-lt"/>
                          <a:ea typeface="+mn-ea"/>
                          <a:cs typeface="+mn-cs"/>
                        </a:rPr>
                        <a:t>11</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a:t>
                      </a:r>
                      <a:endParaRPr/>
                    </a:p>
                  </a:txBody>
                  <a:tcPr marL="9525" marR="9525" marT="9525" marB="9525" anchor="ctr" horzOverflow="overflow">
                    <a:solidFill>
                      <a:srgbClr val="E6E7EA"/>
                    </a:solidFill>
                  </a:tcPr>
                </a:tc>
                <a:extLst>
                  <a:ext uri="{0D108BD9-81ED-4DB2-BD59-A6C34878D82A}">
                    <a16:rowId xmlns:a16="http://schemas.microsoft.com/office/drawing/2014/main" val="10004"/>
                  </a:ext>
                </a:extLst>
              </a:tr>
              <a:tr h="270933">
                <a:tc>
                  <a:txBody>
                    <a:bodyPr/>
                    <a:lstStyle/>
                    <a:p>
                      <a:pPr algn="ctr" defTabSz="289321">
                        <a:defRPr sz="1800"/>
                      </a:pPr>
                      <a:r>
                        <a:rPr>
                          <a:latin typeface="+mn-lt"/>
                          <a:ea typeface="+mn-ea"/>
                          <a:cs typeface="+mn-cs"/>
                        </a:rPr>
                        <a:t>12</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0</a:t>
                      </a:r>
                      <a:endParaRPr/>
                    </a:p>
                  </a:txBody>
                  <a:tcPr marL="9525" marR="9525" marT="9525" marB="9525" anchor="ctr" horzOverflow="overflow">
                    <a:solidFill>
                      <a:srgbClr val="E6E7EA"/>
                    </a:solidFill>
                  </a:tcPr>
                </a:tc>
                <a:extLst>
                  <a:ext uri="{0D108BD9-81ED-4DB2-BD59-A6C34878D82A}">
                    <a16:rowId xmlns:a16="http://schemas.microsoft.com/office/drawing/2014/main" val="10005"/>
                  </a:ext>
                </a:extLst>
              </a:tr>
              <a:tr h="270933">
                <a:tc>
                  <a:txBody>
                    <a:bodyPr/>
                    <a:lstStyle/>
                    <a:p>
                      <a:pPr algn="ctr" defTabSz="289321">
                        <a:defRPr sz="1800"/>
                      </a:pPr>
                      <a:r>
                        <a:rPr>
                          <a:latin typeface="+mn-lt"/>
                          <a:ea typeface="+mn-ea"/>
                          <a:cs typeface="+mn-cs"/>
                        </a:rPr>
                        <a:t>13</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3</a:t>
                      </a:r>
                      <a:endParaRPr/>
                    </a:p>
                  </a:txBody>
                  <a:tcPr marL="9525" marR="9525" marT="9525" marB="9525" anchor="ctr" horzOverflow="overflow">
                    <a:solidFill>
                      <a:srgbClr val="E6E7EA"/>
                    </a:solidFill>
                  </a:tcPr>
                </a:tc>
                <a:extLst>
                  <a:ext uri="{0D108BD9-81ED-4DB2-BD59-A6C34878D82A}">
                    <a16:rowId xmlns:a16="http://schemas.microsoft.com/office/drawing/2014/main" val="10006"/>
                  </a:ext>
                </a:extLst>
              </a:tr>
              <a:tr h="270933">
                <a:tc>
                  <a:txBody>
                    <a:bodyPr/>
                    <a:lstStyle/>
                    <a:p>
                      <a:pPr algn="ctr" defTabSz="289321">
                        <a:defRPr sz="1800"/>
                      </a:pPr>
                      <a:r>
                        <a:rPr>
                          <a:latin typeface="+mn-lt"/>
                          <a:ea typeface="+mn-ea"/>
                          <a:cs typeface="+mn-cs"/>
                        </a:rPr>
                        <a:t>14</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10</a:t>
                      </a:r>
                      <a:endParaRPr/>
                    </a:p>
                  </a:txBody>
                  <a:tcPr marL="9525" marR="9525" marT="9525" marB="9525" anchor="ctr" horzOverflow="overflow">
                    <a:solidFill>
                      <a:srgbClr val="E6E7EA"/>
                    </a:solidFill>
                  </a:tcPr>
                </a:tc>
                <a:extLst>
                  <a:ext uri="{0D108BD9-81ED-4DB2-BD59-A6C34878D82A}">
                    <a16:rowId xmlns:a16="http://schemas.microsoft.com/office/drawing/2014/main" val="10007"/>
                  </a:ext>
                </a:extLst>
              </a:tr>
              <a:tr h="270933">
                <a:tc>
                  <a:txBody>
                    <a:bodyPr/>
                    <a:lstStyle/>
                    <a:p>
                      <a:pPr algn="ctr" defTabSz="289321">
                        <a:defRPr sz="1800"/>
                      </a:pPr>
                      <a:r>
                        <a:rPr>
                          <a:latin typeface="+mn-lt"/>
                          <a:ea typeface="+mn-ea"/>
                          <a:cs typeface="+mn-cs"/>
                        </a:rPr>
                        <a:t>15</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13</a:t>
                      </a:r>
                      <a:endParaRPr/>
                    </a:p>
                  </a:txBody>
                  <a:tcPr marL="9525" marR="9525" marT="9525" marB="9525" anchor="ctr" horzOverflow="overflow">
                    <a:solidFill>
                      <a:srgbClr val="E6E7EA"/>
                    </a:solidFill>
                  </a:tcPr>
                </a:tc>
                <a:extLst>
                  <a:ext uri="{0D108BD9-81ED-4DB2-BD59-A6C34878D82A}">
                    <a16:rowId xmlns:a16="http://schemas.microsoft.com/office/drawing/2014/main" val="10008"/>
                  </a:ext>
                </a:extLst>
              </a:tr>
              <a:tr h="270933">
                <a:tc>
                  <a:txBody>
                    <a:bodyPr/>
                    <a:lstStyle/>
                    <a:p>
                      <a:pPr algn="ctr" defTabSz="289321">
                        <a:defRPr sz="1800"/>
                      </a:pPr>
                      <a:r>
                        <a:rPr>
                          <a:latin typeface="+mn-lt"/>
                          <a:ea typeface="+mn-ea"/>
                          <a:cs typeface="+mn-cs"/>
                        </a:rPr>
                        <a:t>16</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11</a:t>
                      </a:r>
                      <a:endParaRPr/>
                    </a:p>
                  </a:txBody>
                  <a:tcPr marL="9525" marR="9525" marT="9525" marB="9525" anchor="ctr" horzOverflow="overflow">
                    <a:solidFill>
                      <a:srgbClr val="E6E7EA"/>
                    </a:solidFill>
                  </a:tcPr>
                </a:tc>
                <a:extLst>
                  <a:ext uri="{0D108BD9-81ED-4DB2-BD59-A6C34878D82A}">
                    <a16:rowId xmlns:a16="http://schemas.microsoft.com/office/drawing/2014/main" val="10009"/>
                  </a:ext>
                </a:extLst>
              </a:tr>
              <a:tr h="270933">
                <a:tc>
                  <a:txBody>
                    <a:bodyPr/>
                    <a:lstStyle/>
                    <a:p>
                      <a:pPr algn="ctr" defTabSz="289321">
                        <a:defRPr sz="1800"/>
                      </a:pPr>
                      <a:r>
                        <a:rPr>
                          <a:latin typeface="+mn-lt"/>
                          <a:ea typeface="+mn-ea"/>
                          <a:cs typeface="+mn-cs"/>
                        </a:rPr>
                        <a:t>17</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7</a:t>
                      </a:r>
                      <a:endParaRPr/>
                    </a:p>
                  </a:txBody>
                  <a:tcPr marL="9525" marR="9525" marT="9525" marB="9525" anchor="ctr" horzOverflow="overflow">
                    <a:solidFill>
                      <a:srgbClr val="E6E7EA"/>
                    </a:solidFill>
                  </a:tcPr>
                </a:tc>
                <a:extLst>
                  <a:ext uri="{0D108BD9-81ED-4DB2-BD59-A6C34878D82A}">
                    <a16:rowId xmlns:a16="http://schemas.microsoft.com/office/drawing/2014/main" val="10010"/>
                  </a:ext>
                </a:extLst>
              </a:tr>
              <a:tr h="270933">
                <a:tc>
                  <a:txBody>
                    <a:bodyPr/>
                    <a:lstStyle/>
                    <a:p>
                      <a:pPr algn="ctr" defTabSz="289321">
                        <a:defRPr sz="1800"/>
                      </a:pPr>
                      <a:r>
                        <a:rPr>
                          <a:latin typeface="+mn-lt"/>
                          <a:ea typeface="+mn-ea"/>
                          <a:cs typeface="+mn-cs"/>
                        </a:rPr>
                        <a:t>18</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3</a:t>
                      </a:r>
                      <a:endParaRPr/>
                    </a:p>
                  </a:txBody>
                  <a:tcPr marL="9525" marR="9525" marT="9525" marB="9525" anchor="ctr" horzOverflow="overflow">
                    <a:solidFill>
                      <a:srgbClr val="E6E7EA"/>
                    </a:solidFill>
                  </a:tcPr>
                </a:tc>
                <a:extLst>
                  <a:ext uri="{0D108BD9-81ED-4DB2-BD59-A6C34878D82A}">
                    <a16:rowId xmlns:a16="http://schemas.microsoft.com/office/drawing/2014/main" val="10011"/>
                  </a:ext>
                </a:extLst>
              </a:tr>
              <a:tr h="270933">
                <a:tc>
                  <a:txBody>
                    <a:bodyPr/>
                    <a:lstStyle/>
                    <a:p>
                      <a:pPr algn="ctr" defTabSz="289321">
                        <a:defRPr sz="1800"/>
                      </a:pPr>
                      <a:r>
                        <a:rPr>
                          <a:latin typeface="+mn-lt"/>
                          <a:ea typeface="+mn-ea"/>
                          <a:cs typeface="+mn-cs"/>
                        </a:rPr>
                        <a:t>19</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2</a:t>
                      </a:r>
                      <a:endParaRPr/>
                    </a:p>
                  </a:txBody>
                  <a:tcPr marL="9525" marR="9525" marT="9525" marB="9525" anchor="ctr" horzOverflow="overflow">
                    <a:solidFill>
                      <a:srgbClr val="E6E7EA"/>
                    </a:solidFill>
                  </a:tcPr>
                </a:tc>
                <a:extLst>
                  <a:ext uri="{0D108BD9-81ED-4DB2-BD59-A6C34878D82A}">
                    <a16:rowId xmlns:a16="http://schemas.microsoft.com/office/drawing/2014/main" val="10012"/>
                  </a:ext>
                </a:extLst>
              </a:tr>
              <a:tr h="270933">
                <a:tc>
                  <a:txBody>
                    <a:bodyPr/>
                    <a:lstStyle/>
                    <a:p>
                      <a:pPr algn="ctr" defTabSz="289321">
                        <a:defRPr sz="1800"/>
                      </a:pPr>
                      <a:r>
                        <a:rPr>
                          <a:latin typeface="+mn-lt"/>
                          <a:ea typeface="+mn-ea"/>
                          <a:cs typeface="+mn-cs"/>
                        </a:rPr>
                        <a:t>20</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2</a:t>
                      </a:r>
                      <a:endParaRPr/>
                    </a:p>
                  </a:txBody>
                  <a:tcPr marL="9525" marR="9525" marT="9525" marB="9525" anchor="ctr" horzOverflow="overflow">
                    <a:solidFill>
                      <a:srgbClr val="E6E7EA"/>
                    </a:solidFill>
                  </a:tcPr>
                </a:tc>
                <a:extLst>
                  <a:ext uri="{0D108BD9-81ED-4DB2-BD59-A6C34878D82A}">
                    <a16:rowId xmlns:a16="http://schemas.microsoft.com/office/drawing/2014/main" val="10013"/>
                  </a:ext>
                </a:extLst>
              </a:tr>
              <a:tr h="270933">
                <a:tc>
                  <a:txBody>
                    <a:bodyPr/>
                    <a:lstStyle/>
                    <a:p>
                      <a:pPr algn="ctr" defTabSz="289321">
                        <a:defRPr sz="1800"/>
                      </a:pPr>
                      <a:r>
                        <a:rPr>
                          <a:latin typeface="+mn-lt"/>
                          <a:ea typeface="+mn-ea"/>
                          <a:cs typeface="+mn-cs"/>
                        </a:rPr>
                        <a:t>21</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0</a:t>
                      </a:r>
                      <a:endParaRPr/>
                    </a:p>
                  </a:txBody>
                  <a:tcPr marL="9525" marR="9525" marT="9525" marB="9525" anchor="ctr" horzOverflow="overflow">
                    <a:solidFill>
                      <a:srgbClr val="E6E7EA"/>
                    </a:solidFill>
                  </a:tcPr>
                </a:tc>
                <a:extLst>
                  <a:ext uri="{0D108BD9-81ED-4DB2-BD59-A6C34878D82A}">
                    <a16:rowId xmlns:a16="http://schemas.microsoft.com/office/drawing/2014/main" val="10014"/>
                  </a:ext>
                </a:extLst>
              </a:tr>
              <a:tr h="270933">
                <a:tc>
                  <a:txBody>
                    <a:bodyPr/>
                    <a:lstStyle/>
                    <a:p>
                      <a:pPr algn="ctr" defTabSz="289321">
                        <a:defRPr sz="1800"/>
                      </a:pPr>
                      <a:r>
                        <a:rPr>
                          <a:latin typeface="+mn-lt"/>
                          <a:ea typeface="+mn-ea"/>
                          <a:cs typeface="+mn-cs"/>
                        </a:rPr>
                        <a:t>22</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a:t>
                      </a:r>
                      <a:endParaRPr/>
                    </a:p>
                  </a:txBody>
                  <a:tcPr marL="9525" marR="9525" marT="9525" marB="9525" anchor="ctr" horzOverflow="overflow">
                    <a:solidFill>
                      <a:srgbClr val="E6E7EA"/>
                    </a:solidFill>
                  </a:tcPr>
                </a:tc>
                <a:extLst>
                  <a:ext uri="{0D108BD9-81ED-4DB2-BD59-A6C34878D82A}">
                    <a16:rowId xmlns:a16="http://schemas.microsoft.com/office/drawing/2014/main" val="10015"/>
                  </a:ext>
                </a:extLst>
              </a:tr>
              <a:tr h="270933">
                <a:tc>
                  <a:txBody>
                    <a:bodyPr/>
                    <a:lstStyle/>
                    <a:p>
                      <a:pPr algn="ctr" defTabSz="289321">
                        <a:defRPr sz="1800"/>
                      </a:pPr>
                      <a:r>
                        <a:rPr>
                          <a:latin typeface="+mn-lt"/>
                          <a:ea typeface="+mn-ea"/>
                          <a:cs typeface="+mn-cs"/>
                        </a:rPr>
                        <a:t>23</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a:t>
                      </a:r>
                      <a:endParaRPr/>
                    </a:p>
                  </a:txBody>
                  <a:tcPr marL="9525" marR="9525" marT="9525" marB="9525" anchor="ctr" horzOverflow="overflow">
                    <a:solidFill>
                      <a:srgbClr val="E6E7EA"/>
                    </a:solidFill>
                  </a:tcPr>
                </a:tc>
                <a:extLst>
                  <a:ext uri="{0D108BD9-81ED-4DB2-BD59-A6C34878D82A}">
                    <a16:rowId xmlns:a16="http://schemas.microsoft.com/office/drawing/2014/main" val="10016"/>
                  </a:ext>
                </a:extLst>
              </a:tr>
              <a:tr h="270933">
                <a:tc>
                  <a:txBody>
                    <a:bodyPr/>
                    <a:lstStyle/>
                    <a:p>
                      <a:pPr algn="ctr" defTabSz="289321">
                        <a:defRPr sz="1800"/>
                      </a:pPr>
                      <a:r>
                        <a:rPr>
                          <a:latin typeface="+mn-lt"/>
                          <a:ea typeface="+mn-ea"/>
                          <a:cs typeface="+mn-cs"/>
                        </a:rPr>
                        <a:t>24</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0</a:t>
                      </a:r>
                      <a:endParaRPr/>
                    </a:p>
                  </a:txBody>
                  <a:tcPr marL="9525" marR="9525" marT="9525" marB="9525" anchor="ctr" horzOverflow="overflow">
                    <a:solidFill>
                      <a:srgbClr val="E6E7EA"/>
                    </a:solidFill>
                  </a:tcPr>
                </a:tc>
                <a:extLst>
                  <a:ext uri="{0D108BD9-81ED-4DB2-BD59-A6C34878D82A}">
                    <a16:rowId xmlns:a16="http://schemas.microsoft.com/office/drawing/2014/main" val="10017"/>
                  </a:ext>
                </a:extLst>
              </a:tr>
              <a:tr h="270933">
                <a:tc>
                  <a:txBody>
                    <a:bodyPr/>
                    <a:lstStyle/>
                    <a:p>
                      <a:pPr algn="ctr" defTabSz="289321">
                        <a:defRPr sz="1800"/>
                      </a:pPr>
                      <a:r>
                        <a:rPr>
                          <a:latin typeface="+mn-lt"/>
                          <a:ea typeface="+mn-ea"/>
                          <a:cs typeface="+mn-cs"/>
                        </a:rPr>
                        <a:t>25</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r>
                        <a:rPr lang="fr-FR"/>
                        <a:t>1</a:t>
                      </a:r>
                      <a:endParaRPr/>
                    </a:p>
                  </a:txBody>
                  <a:tcPr marL="9525" marR="9525" marT="9525" marB="9525" anchor="ctr" horzOverflow="overflow">
                    <a:solidFill>
                      <a:srgbClr val="E6E7EA"/>
                    </a:solidFill>
                  </a:tcPr>
                </a:tc>
                <a:extLst>
                  <a:ext uri="{0D108BD9-81ED-4DB2-BD59-A6C34878D82A}">
                    <a16:rowId xmlns:a16="http://schemas.microsoft.com/office/drawing/2014/main" val="10018"/>
                  </a:ext>
                </a:extLst>
              </a:tr>
            </a:tbl>
          </a:graphicData>
        </a:graphic>
      </p:graphicFrame>
      <p:sp>
        <p:nvSpPr>
          <p:cNvPr id="2" name="Title 3">
            <a:extLst>
              <a:ext uri="{FF2B5EF4-FFF2-40B4-BE49-F238E27FC236}">
                <a16:creationId xmlns:a16="http://schemas.microsoft.com/office/drawing/2014/main" id="{8318FE2C-5AFF-6F66-98CA-640B5712CD28}"/>
              </a:ext>
            </a:extLst>
          </p:cNvPr>
          <p:cNvSpPr txBox="1">
            <a:spLocks/>
          </p:cNvSpPr>
          <p:nvPr/>
        </p:nvSpPr>
        <p:spPr>
          <a:xfrm>
            <a:off x="0" y="-8988"/>
            <a:ext cx="10972801" cy="6168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altLang="en-US" b="1"/>
              <a:t>Débriefing : classement des cas</a:t>
            </a:r>
            <a:endParaRPr lang="fr-FR" b="1"/>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0" name="Chart 5"/>
          <p:cNvGraphicFramePr/>
          <p:nvPr>
            <p:extLst>
              <p:ext uri="{D42A27DB-BD31-4B8C-83A1-F6EECF244321}">
                <p14:modId xmlns:p14="http://schemas.microsoft.com/office/powerpoint/2010/main" val="2329296097"/>
              </p:ext>
            </p:extLst>
          </p:nvPr>
        </p:nvGraphicFramePr>
        <p:xfrm>
          <a:off x="2191174" y="1711630"/>
          <a:ext cx="7344703" cy="420965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3">
            <a:extLst>
              <a:ext uri="{FF2B5EF4-FFF2-40B4-BE49-F238E27FC236}">
                <a16:creationId xmlns:a16="http://schemas.microsoft.com/office/drawing/2014/main" id="{B6105A3B-08CE-DB48-B4D3-02E879D76090}"/>
              </a:ext>
            </a:extLst>
          </p:cNvPr>
          <p:cNvSpPr txBox="1">
            <a:spLocks/>
          </p:cNvSpPr>
          <p:nvPr/>
        </p:nvSpPr>
        <p:spPr>
          <a:xfrm>
            <a:off x="85726" y="133350"/>
            <a:ext cx="6762750" cy="6168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a:t>Débriefing : Création de l’axe des abscisses et de l’axe des ordonnées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4" name="Chart 5"/>
          <p:cNvGraphicFramePr/>
          <p:nvPr>
            <p:extLst>
              <p:ext uri="{D42A27DB-BD31-4B8C-83A1-F6EECF244321}">
                <p14:modId xmlns:p14="http://schemas.microsoft.com/office/powerpoint/2010/main" val="3407826324"/>
              </p:ext>
            </p:extLst>
          </p:nvPr>
        </p:nvGraphicFramePr>
        <p:xfrm>
          <a:off x="2297131" y="1324172"/>
          <a:ext cx="7597738" cy="420965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3">
            <a:extLst>
              <a:ext uri="{FF2B5EF4-FFF2-40B4-BE49-F238E27FC236}">
                <a16:creationId xmlns:a16="http://schemas.microsoft.com/office/drawing/2014/main" id="{A631FB65-3BCD-4E47-24AF-67FDFA9EFD45}"/>
              </a:ext>
            </a:extLst>
          </p:cNvPr>
          <p:cNvSpPr txBox="1">
            <a:spLocks/>
          </p:cNvSpPr>
          <p:nvPr/>
        </p:nvSpPr>
        <p:spPr>
          <a:xfrm>
            <a:off x="74191" y="40190"/>
            <a:ext cx="10972801" cy="6168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a:t>Débriefing : Ajout des données</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EE3B0E69-4226-4217-8AC8-96A85C9AC787}">
  <ds:schemaRefs>
    <ds:schemaRef ds:uri="http://schemas.microsoft.com/sharepoint/v3/contenttype/forms"/>
  </ds:schemaRefs>
</ds:datastoreItem>
</file>

<file path=customXml/itemProps2.xml><?xml version="1.0" encoding="utf-8"?>
<ds:datastoreItem xmlns:ds="http://schemas.openxmlformats.org/officeDocument/2006/customXml" ds:itemID="{1D92B522-CDA0-40BB-9EAA-CBD9CA3305CD}"/>
</file>

<file path=customXml/itemProps3.xml><?xml version="1.0" encoding="utf-8"?>
<ds:datastoreItem xmlns:ds="http://schemas.openxmlformats.org/officeDocument/2006/customXml" ds:itemID="{0D03F90A-1B48-4309-BDDF-3862263E3732}">
  <ds:schemaRefs>
    <ds:schemaRef ds:uri="http://purl.org/dc/terms/"/>
    <ds:schemaRef ds:uri="http://schemas.microsoft.com/office/2006/documentManagement/types"/>
    <ds:schemaRef ds:uri="http://purl.org/dc/elements/1.1/"/>
    <ds:schemaRef ds:uri="http://schemas.microsoft.com/office/2006/metadata/properties"/>
    <ds:schemaRef ds:uri="e2a64997-203d-4655-a595-383c2eb1e865"/>
    <ds:schemaRef ds:uri="http://schemas.microsoft.com/office/infopath/2007/PartnerControls"/>
    <ds:schemaRef ds:uri="http://schemas.openxmlformats.org/package/2006/metadata/core-propertie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1284</Words>
  <Application>Microsoft Office PowerPoint</Application>
  <PresentationFormat>Widescreen</PresentationFormat>
  <Paragraphs>233</Paragraphs>
  <Slides>14</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Helvetica</vt:lpstr>
      <vt:lpstr>Source Sans Pro Bold</vt:lpstr>
      <vt:lpstr>Source Sans Pro Regular</vt:lpstr>
      <vt:lpstr>RRT_Theme_v3</vt:lpstr>
      <vt:lpstr>Réalisation d’une courbe épidémiologique</vt:lpstr>
      <vt:lpstr>Introduction</vt:lpstr>
      <vt:lpstr>Objectifs d’apprentissage</vt:lpstr>
      <vt:lpstr>PowerPoint Presentation</vt:lpstr>
      <vt:lpstr>Dates  d’apparition de la maladie X,  District Y, Octobre 2015</vt:lpstr>
      <vt:lpstr>PowerPoint Presentation</vt:lpstr>
      <vt:lpstr>PowerPoint Presentation</vt:lpstr>
      <vt:lpstr>PowerPoint Presentation</vt:lpstr>
      <vt:lpstr>PowerPoint Presentation</vt:lpstr>
      <vt:lpstr>PowerPoint Presentation</vt:lpstr>
      <vt:lpstr>PowerPoint Presentation</vt:lpstr>
      <vt:lpstr>Références et lignes directrices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an Epicurve</dc:title>
  <dc:creator>Hp</dc:creator>
  <cp:lastModifiedBy>GOMEZ, Paula</cp:lastModifiedBy>
  <cp:revision>1</cp:revision>
  <dcterms:modified xsi:type="dcterms:W3CDTF">2023-06-29T13:36:15Z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131800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